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 varScale="1">
        <p:scale>
          <a:sx n="72" d="100"/>
          <a:sy n="72" d="100"/>
        </p:scale>
        <p:origin x="3384" y="5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1F91BDF9-C13B-4166-8DE4-E400257A2E1A}"/>
    <pc:docChg chg="modSld">
      <pc:chgData name="Claire KACZMARSKI" userId="a45f73d7-fee7-409d-aad1-b189e46a2b56" providerId="ADAL" clId="{1F91BDF9-C13B-4166-8DE4-E400257A2E1A}" dt="2026-03-30T14:32:33.924" v="15" actId="20577"/>
      <pc:docMkLst>
        <pc:docMk/>
      </pc:docMkLst>
      <pc:sldChg chg="modSp mod">
        <pc:chgData name="Claire KACZMARSKI" userId="a45f73d7-fee7-409d-aad1-b189e46a2b56" providerId="ADAL" clId="{1F91BDF9-C13B-4166-8DE4-E400257A2E1A}" dt="2026-03-30T14:32:33.924" v="15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1F91BDF9-C13B-4166-8DE4-E400257A2E1A}" dt="2026-03-30T14:32:33.924" v="15" actId="20577"/>
          <ac:spMkLst>
            <pc:docMk/>
            <pc:sldMk cId="2530424234" sldId="256"/>
            <ac:spMk id="2" creationId="{BD4017D9-5B01-0AD2-473E-69D9905CE95F}"/>
          </ac:spMkLst>
        </pc:spChg>
        <pc:spChg chg="mod">
          <ac:chgData name="Claire KACZMARSKI" userId="a45f73d7-fee7-409d-aad1-b189e46a2b56" providerId="ADAL" clId="{1F91BDF9-C13B-4166-8DE4-E400257A2E1A}" dt="2026-03-30T14:32:25.089" v="11" actId="20577"/>
          <ac:spMkLst>
            <pc:docMk/>
            <pc:sldMk cId="2530424234" sldId="256"/>
            <ac:spMk id="21" creationId="{C6439E23-EE3A-76A7-600C-52536EAA6F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13169" y="3899397"/>
            <a:ext cx="6746506" cy="154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Organiser intégralement les importations et exportations sollicitées par les clients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Collecter, vérifier, rédiger les documents d'expédition nécessaires au transport de marchandises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Collaborer à la résolution des difficultés de mise en place des prestations aux clients afin de garantir la qualité des services rendus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Veiller au bon fonctionnement des marchandises confiées et gérer les éventuelles réclamations ou litiges liés à un acheminement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Respecter les procédures internes et la règlementation en vigueur ;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Optimiser les coûts, marges et chiffre d'affaires pour chaque expédition.</a:t>
            </a:r>
            <a:endParaRPr lang="fr-FR" sz="900" spc="-2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GUADELOUPE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221, rue de la Chapelle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97122 BAIE MAHAULT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UN(E) AGENT DE TRANSIT MARITIME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(35h/semaine)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MARTINIQUE (972)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5810196"/>
            <a:ext cx="6746506" cy="11696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justifiez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d’une expérience de 2 ans minimum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impérativement dans le secteur du transit maritime.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l’environnement et la législation de l’Export maritime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ainsi que le groupage des expéditions.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Votre aisance relationnelle et votre sens du contact client sont reconnus par vos pairs. Vous êtes dynamique, réactif(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polyvalent(e) et organisé(e). </a:t>
            </a:r>
            <a:endParaRPr lang="fr-FR" sz="9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51780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22188" y="7471326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61490" y="7342695"/>
            <a:ext cx="2966670" cy="15885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</a:t>
            </a:r>
            <a:r>
              <a:rPr lang="fr-FR" sz="9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13169" y="7065696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1ea160e5f1fb97f663de525976f1aec9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5ea26b67d55b7f2613cad936cf4de175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4BF771-D1CC-4A49-B583-05D785DE80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153</TotalTime>
  <Words>346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Teddy JOFFRET</cp:lastModifiedBy>
  <cp:revision>22</cp:revision>
  <dcterms:created xsi:type="dcterms:W3CDTF">2024-09-20T09:02:42Z</dcterms:created>
  <dcterms:modified xsi:type="dcterms:W3CDTF">2026-04-08T13:17:33Z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