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256" r:id="rId5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7" userDrawn="1">
          <p15:clr>
            <a:srgbClr val="A4A3A4"/>
          </p15:clr>
        </p15:guide>
        <p15:guide id="2" pos="238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56FB3"/>
    <a:srgbClr val="214762"/>
    <a:srgbClr val="015A75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C6863BB-632C-47EA-BD35-9CB315C2A005}" v="1" dt="2025-03-18T10:57:52.81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371"/>
    <p:restoredTop sz="96405"/>
  </p:normalViewPr>
  <p:slideViewPr>
    <p:cSldViewPr snapToGrid="0">
      <p:cViewPr varScale="1">
        <p:scale>
          <a:sx n="69" d="100"/>
          <a:sy n="69" d="100"/>
        </p:scale>
        <p:origin x="3378" y="84"/>
      </p:cViewPr>
      <p:guideLst>
        <p:guide orient="horz" pos="3367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laire KACZMARSKI" userId="a45f73d7-fee7-409d-aad1-b189e46a2b56" providerId="ADAL" clId="{8C6863BB-632C-47EA-BD35-9CB315C2A005}"/>
    <pc:docChg chg="custSel modSld">
      <pc:chgData name="Claire KACZMARSKI" userId="a45f73d7-fee7-409d-aad1-b189e46a2b56" providerId="ADAL" clId="{8C6863BB-632C-47EA-BD35-9CB315C2A005}" dt="2025-03-18T10:58:36.336" v="296" actId="20577"/>
      <pc:docMkLst>
        <pc:docMk/>
      </pc:docMkLst>
      <pc:sldChg chg="modSp mod">
        <pc:chgData name="Claire KACZMARSKI" userId="a45f73d7-fee7-409d-aad1-b189e46a2b56" providerId="ADAL" clId="{8C6863BB-632C-47EA-BD35-9CB315C2A005}" dt="2025-03-18T10:58:36.336" v="296" actId="20577"/>
        <pc:sldMkLst>
          <pc:docMk/>
          <pc:sldMk cId="2530424234" sldId="256"/>
        </pc:sldMkLst>
        <pc:spChg chg="mod">
          <ac:chgData name="Claire KACZMARSKI" userId="a45f73d7-fee7-409d-aad1-b189e46a2b56" providerId="ADAL" clId="{8C6863BB-632C-47EA-BD35-9CB315C2A005}" dt="2025-03-18T10:57:15.323" v="174" actId="20577"/>
          <ac:spMkLst>
            <pc:docMk/>
            <pc:sldMk cId="2530424234" sldId="256"/>
            <ac:spMk id="2" creationId="{BD4017D9-5B01-0AD2-473E-69D9905CE95F}"/>
          </ac:spMkLst>
        </pc:spChg>
        <pc:spChg chg="mod">
          <ac:chgData name="Claire KACZMARSKI" userId="a45f73d7-fee7-409d-aad1-b189e46a2b56" providerId="ADAL" clId="{8C6863BB-632C-47EA-BD35-9CB315C2A005}" dt="2025-03-18T10:58:36.336" v="296" actId="20577"/>
          <ac:spMkLst>
            <pc:docMk/>
            <pc:sldMk cId="2530424234" sldId="256"/>
            <ac:spMk id="16" creationId="{486128AC-7FAF-25E7-CE21-8B66C20BFD61}"/>
          </ac:spMkLst>
        </pc:spChg>
        <pc:spChg chg="mod">
          <ac:chgData name="Claire KACZMARSKI" userId="a45f73d7-fee7-409d-aad1-b189e46a2b56" providerId="ADAL" clId="{8C6863BB-632C-47EA-BD35-9CB315C2A005}" dt="2025-03-18T10:49:53.833" v="52" actId="20577"/>
          <ac:spMkLst>
            <pc:docMk/>
            <pc:sldMk cId="2530424234" sldId="256"/>
            <ac:spMk id="19" creationId="{9328463F-B125-7F65-7196-A55B34777A11}"/>
          </ac:spMkLst>
        </pc:spChg>
        <pc:spChg chg="mod">
          <ac:chgData name="Claire KACZMARSKI" userId="a45f73d7-fee7-409d-aad1-b189e46a2b56" providerId="ADAL" clId="{8C6863BB-632C-47EA-BD35-9CB315C2A005}" dt="2025-03-18T10:49:59.637" v="54" actId="20577"/>
          <ac:spMkLst>
            <pc:docMk/>
            <pc:sldMk cId="2530424234" sldId="256"/>
            <ac:spMk id="20" creationId="{7E320BFA-2DF9-F7ED-AE2A-99B7A5FEA526}"/>
          </ac:spMkLst>
        </pc:spChg>
        <pc:spChg chg="mod">
          <ac:chgData name="Claire KACZMARSKI" userId="a45f73d7-fee7-409d-aad1-b189e46a2b56" providerId="ADAL" clId="{8C6863BB-632C-47EA-BD35-9CB315C2A005}" dt="2025-03-18T10:50:23.693" v="95" actId="20577"/>
          <ac:spMkLst>
            <pc:docMk/>
            <pc:sldMk cId="2530424234" sldId="256"/>
            <ac:spMk id="21" creationId="{C6439E23-EE3A-76A7-600C-52536EAA6F03}"/>
          </ac:spMkLst>
        </pc:spChg>
        <pc:spChg chg="mod">
          <ac:chgData name="Claire KACZMARSKI" userId="a45f73d7-fee7-409d-aad1-b189e46a2b56" providerId="ADAL" clId="{8C6863BB-632C-47EA-BD35-9CB315C2A005}" dt="2025-03-18T10:56:31.123" v="111" actId="20577"/>
          <ac:spMkLst>
            <pc:docMk/>
            <pc:sldMk cId="2530424234" sldId="256"/>
            <ac:spMk id="25" creationId="{90C7BB5C-0846-D007-8ECE-A27F96B66709}"/>
          </ac:spMkLst>
        </pc:spChg>
        <pc:spChg chg="mod">
          <ac:chgData name="Claire KACZMARSKI" userId="a45f73d7-fee7-409d-aad1-b189e46a2b56" providerId="ADAL" clId="{8C6863BB-632C-47EA-BD35-9CB315C2A005}" dt="2025-03-18T10:57:08.116" v="172" actId="20577"/>
          <ac:spMkLst>
            <pc:docMk/>
            <pc:sldMk cId="2530424234" sldId="256"/>
            <ac:spMk id="28" creationId="{70119C9C-B189-A745-D0A3-A99EFBA162CA}"/>
          </ac:spMkLst>
        </pc:spChg>
      </pc:sldChg>
    </pc:docChg>
  </pc:docChgLst>
  <pc:docChgLst>
    <pc:chgData name="Claire KACZMARSKI" userId="a45f73d7-fee7-409d-aad1-b189e46a2b56" providerId="ADAL" clId="{0D8F4835-94CC-40D2-817E-D9FF0FD9BACE}"/>
    <pc:docChg chg="modSld">
      <pc:chgData name="Claire KACZMARSKI" userId="a45f73d7-fee7-409d-aad1-b189e46a2b56" providerId="ADAL" clId="{0D8F4835-94CC-40D2-817E-D9FF0FD9BACE}" dt="2025-03-17T15:18:44.373" v="1" actId="14100"/>
      <pc:docMkLst>
        <pc:docMk/>
      </pc:docMkLst>
      <pc:sldChg chg="modSp mod">
        <pc:chgData name="Claire KACZMARSKI" userId="a45f73d7-fee7-409d-aad1-b189e46a2b56" providerId="ADAL" clId="{0D8F4835-94CC-40D2-817E-D9FF0FD9BACE}" dt="2025-03-17T15:18:44.373" v="1" actId="14100"/>
        <pc:sldMkLst>
          <pc:docMk/>
          <pc:sldMk cId="2530424234" sldId="256"/>
        </pc:sldMkLst>
        <pc:spChg chg="mod">
          <ac:chgData name="Claire KACZMARSKI" userId="a45f73d7-fee7-409d-aad1-b189e46a2b56" providerId="ADAL" clId="{0D8F4835-94CC-40D2-817E-D9FF0FD9BACE}" dt="2025-03-17T15:18:44.373" v="1" actId="14100"/>
          <ac:spMkLst>
            <pc:docMk/>
            <pc:sldMk cId="2530424234" sldId="256"/>
            <ac:spMk id="2" creationId="{BD4017D9-5B01-0AD2-473E-69D9905CE95F}"/>
          </ac:spMkLst>
        </pc:spChg>
      </pc:sldChg>
    </pc:docChg>
  </pc:docChgLst>
  <pc:docChgLst>
    <pc:chgData name="Claire KACZMARSKI" userId="a45f73d7-fee7-409d-aad1-b189e46a2b56" providerId="ADAL" clId="{45F2B238-556F-4BF2-8082-CF34D7549859}"/>
    <pc:docChg chg="modSld">
      <pc:chgData name="Claire KACZMARSKI" userId="a45f73d7-fee7-409d-aad1-b189e46a2b56" providerId="ADAL" clId="{45F2B238-556F-4BF2-8082-CF34D7549859}" dt="2025-03-18T11:05:03.139" v="145" actId="20577"/>
      <pc:docMkLst>
        <pc:docMk/>
      </pc:docMkLst>
      <pc:sldChg chg="modSp mod">
        <pc:chgData name="Claire KACZMARSKI" userId="a45f73d7-fee7-409d-aad1-b189e46a2b56" providerId="ADAL" clId="{45F2B238-556F-4BF2-8082-CF34D7549859}" dt="2025-03-18T11:05:03.139" v="145" actId="20577"/>
        <pc:sldMkLst>
          <pc:docMk/>
          <pc:sldMk cId="2530424234" sldId="256"/>
        </pc:sldMkLst>
        <pc:spChg chg="mod">
          <ac:chgData name="Claire KACZMARSKI" userId="a45f73d7-fee7-409d-aad1-b189e46a2b56" providerId="ADAL" clId="{45F2B238-556F-4BF2-8082-CF34D7549859}" dt="2025-03-18T11:05:03.139" v="145" actId="20577"/>
          <ac:spMkLst>
            <pc:docMk/>
            <pc:sldMk cId="2530424234" sldId="256"/>
            <ac:spMk id="16" creationId="{486128AC-7FAF-25E7-CE21-8B66C20BFD61}"/>
          </ac:spMkLst>
        </pc:spChg>
        <pc:spChg chg="mod">
          <ac:chgData name="Claire KACZMARSKI" userId="a45f73d7-fee7-409d-aad1-b189e46a2b56" providerId="ADAL" clId="{45F2B238-556F-4BF2-8082-CF34D7549859}" dt="2025-03-18T11:00:27.788" v="11" actId="20577"/>
          <ac:spMkLst>
            <pc:docMk/>
            <pc:sldMk cId="2530424234" sldId="256"/>
            <ac:spMk id="21" creationId="{C6439E23-EE3A-76A7-600C-52536EAA6F03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file:////Volumes/TRAVAUX/1_TRAVAUX%20EN%20COURS/RHODANIENNE/TTOM/LOGOS/NEW%20LOGO/TTOM/PNG/LOGO-TTOM_Bleu.png" TargetMode="External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1F9B2AAC-E51B-CE0D-88DC-75BFD5B4E92A}"/>
              </a:ext>
            </a:extLst>
          </p:cNvPr>
          <p:cNvPicPr>
            <a:picLocks noChangeAspect="1"/>
          </p:cNvPicPr>
          <p:nvPr userDrawn="1"/>
        </p:nvPicPr>
        <p:blipFill>
          <a:blip r:embed="rId2" r:link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770400" y="542527"/>
            <a:ext cx="2232157" cy="545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12999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file:////Volumes/TRAVAUX/1_TRAVAUX%20EN%20COURS/RHODANIENNE/TTOM/PRESENTATION%20PPT/IMAGES/Montage_Couv%20PPT_TTOM.jpg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Espace réservé pour une image  3">
            <a:extLst>
              <a:ext uri="{FF2B5EF4-FFF2-40B4-BE49-F238E27FC236}">
                <a16:creationId xmlns:a16="http://schemas.microsoft.com/office/drawing/2014/main" id="{F186FB61-D2BF-7A16-563E-F7499F0346E6}"/>
              </a:ext>
            </a:extLst>
          </p:cNvPr>
          <p:cNvPicPr>
            <a:picLocks noChangeAspect="1"/>
          </p:cNvPicPr>
          <p:nvPr userDrawn="1"/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3568573" y="9132849"/>
            <a:ext cx="3991101" cy="1585341"/>
          </a:xfrm>
          <a:custGeom>
            <a:avLst/>
            <a:gdLst>
              <a:gd name="connsiteX0" fmla="*/ 2832409 w 8020146"/>
              <a:gd name="connsiteY0" fmla="*/ 0 h 4202280"/>
              <a:gd name="connsiteX1" fmla="*/ 8020146 w 8020146"/>
              <a:gd name="connsiteY1" fmla="*/ 0 h 4202280"/>
              <a:gd name="connsiteX2" fmla="*/ 8020146 w 8020146"/>
              <a:gd name="connsiteY2" fmla="*/ 4202280 h 4202280"/>
              <a:gd name="connsiteX3" fmla="*/ 0 w 8020146"/>
              <a:gd name="connsiteY3" fmla="*/ 4202280 h 4202280"/>
              <a:gd name="connsiteX0" fmla="*/ 2832409 w 9112966"/>
              <a:gd name="connsiteY0" fmla="*/ 0 h 4202280"/>
              <a:gd name="connsiteX1" fmla="*/ 9112966 w 9112966"/>
              <a:gd name="connsiteY1" fmla="*/ 0 h 4202280"/>
              <a:gd name="connsiteX2" fmla="*/ 8020146 w 9112966"/>
              <a:gd name="connsiteY2" fmla="*/ 4202280 h 4202280"/>
              <a:gd name="connsiteX3" fmla="*/ 0 w 9112966"/>
              <a:gd name="connsiteY3" fmla="*/ 4202280 h 4202280"/>
              <a:gd name="connsiteX4" fmla="*/ 2832409 w 9112966"/>
              <a:gd name="connsiteY4" fmla="*/ 0 h 4202280"/>
              <a:gd name="connsiteX0" fmla="*/ 2832409 w 9124117"/>
              <a:gd name="connsiteY0" fmla="*/ 0 h 4202280"/>
              <a:gd name="connsiteX1" fmla="*/ 9112966 w 9124117"/>
              <a:gd name="connsiteY1" fmla="*/ 0 h 4202280"/>
              <a:gd name="connsiteX2" fmla="*/ 9124117 w 9124117"/>
              <a:gd name="connsiteY2" fmla="*/ 4202280 h 4202280"/>
              <a:gd name="connsiteX3" fmla="*/ 0 w 9124117"/>
              <a:gd name="connsiteY3" fmla="*/ 4202280 h 4202280"/>
              <a:gd name="connsiteX4" fmla="*/ 2832409 w 9124117"/>
              <a:gd name="connsiteY4" fmla="*/ 0 h 4202280"/>
              <a:gd name="connsiteX0" fmla="*/ 2832409 w 9124117"/>
              <a:gd name="connsiteY0" fmla="*/ 0 h 4202280"/>
              <a:gd name="connsiteX1" fmla="*/ 9124117 w 9124117"/>
              <a:gd name="connsiteY1" fmla="*/ 0 h 4202280"/>
              <a:gd name="connsiteX2" fmla="*/ 9124117 w 9124117"/>
              <a:gd name="connsiteY2" fmla="*/ 4202280 h 4202280"/>
              <a:gd name="connsiteX3" fmla="*/ 0 w 9124117"/>
              <a:gd name="connsiteY3" fmla="*/ 4202280 h 4202280"/>
              <a:gd name="connsiteX4" fmla="*/ 2832409 w 9124117"/>
              <a:gd name="connsiteY4" fmla="*/ 0 h 4202280"/>
              <a:gd name="connsiteX0" fmla="*/ 2832409 w 9654469"/>
              <a:gd name="connsiteY0" fmla="*/ 0 h 4202280"/>
              <a:gd name="connsiteX1" fmla="*/ 9654469 w 9654469"/>
              <a:gd name="connsiteY1" fmla="*/ 0 h 4202280"/>
              <a:gd name="connsiteX2" fmla="*/ 9124117 w 9654469"/>
              <a:gd name="connsiteY2" fmla="*/ 4202280 h 4202280"/>
              <a:gd name="connsiteX3" fmla="*/ 0 w 9654469"/>
              <a:gd name="connsiteY3" fmla="*/ 4202280 h 4202280"/>
              <a:gd name="connsiteX4" fmla="*/ 2832409 w 9654469"/>
              <a:gd name="connsiteY4" fmla="*/ 0 h 4202280"/>
              <a:gd name="connsiteX0" fmla="*/ 2832409 w 9663613"/>
              <a:gd name="connsiteY0" fmla="*/ 0 h 4202280"/>
              <a:gd name="connsiteX1" fmla="*/ 9654469 w 9663613"/>
              <a:gd name="connsiteY1" fmla="*/ 0 h 4202280"/>
              <a:gd name="connsiteX2" fmla="*/ 9663613 w 9663613"/>
              <a:gd name="connsiteY2" fmla="*/ 4193136 h 4202280"/>
              <a:gd name="connsiteX3" fmla="*/ 0 w 9663613"/>
              <a:gd name="connsiteY3" fmla="*/ 4202280 h 4202280"/>
              <a:gd name="connsiteX4" fmla="*/ 2832409 w 9663613"/>
              <a:gd name="connsiteY4" fmla="*/ 0 h 4202280"/>
              <a:gd name="connsiteX0" fmla="*/ 2832409 w 9663613"/>
              <a:gd name="connsiteY0" fmla="*/ 0 h 4202280"/>
              <a:gd name="connsiteX1" fmla="*/ 9654469 w 9663613"/>
              <a:gd name="connsiteY1" fmla="*/ 0 h 4202280"/>
              <a:gd name="connsiteX2" fmla="*/ 9663613 w 9663613"/>
              <a:gd name="connsiteY2" fmla="*/ 4193136 h 4202280"/>
              <a:gd name="connsiteX3" fmla="*/ 0 w 9663613"/>
              <a:gd name="connsiteY3" fmla="*/ 4202280 h 4202280"/>
              <a:gd name="connsiteX4" fmla="*/ 2832409 w 9663613"/>
              <a:gd name="connsiteY4" fmla="*/ 0 h 4202280"/>
              <a:gd name="connsiteX0" fmla="*/ 2832409 w 9663613"/>
              <a:gd name="connsiteY0" fmla="*/ 0 h 4202280"/>
              <a:gd name="connsiteX1" fmla="*/ 9645325 w 9663613"/>
              <a:gd name="connsiteY1" fmla="*/ 0 h 4202280"/>
              <a:gd name="connsiteX2" fmla="*/ 9663613 w 9663613"/>
              <a:gd name="connsiteY2" fmla="*/ 4193136 h 4202280"/>
              <a:gd name="connsiteX3" fmla="*/ 0 w 9663613"/>
              <a:gd name="connsiteY3" fmla="*/ 4202280 h 4202280"/>
              <a:gd name="connsiteX4" fmla="*/ 2832409 w 9663613"/>
              <a:gd name="connsiteY4" fmla="*/ 0 h 4202280"/>
              <a:gd name="connsiteX0" fmla="*/ 2832409 w 9654469"/>
              <a:gd name="connsiteY0" fmla="*/ 0 h 4202280"/>
              <a:gd name="connsiteX1" fmla="*/ 9645325 w 9654469"/>
              <a:gd name="connsiteY1" fmla="*/ 0 h 4202280"/>
              <a:gd name="connsiteX2" fmla="*/ 9654469 w 9654469"/>
              <a:gd name="connsiteY2" fmla="*/ 4193136 h 4202280"/>
              <a:gd name="connsiteX3" fmla="*/ 0 w 9654469"/>
              <a:gd name="connsiteY3" fmla="*/ 4202280 h 4202280"/>
              <a:gd name="connsiteX4" fmla="*/ 2832409 w 9654469"/>
              <a:gd name="connsiteY4" fmla="*/ 0 h 4202280"/>
              <a:gd name="connsiteX0" fmla="*/ 0 w 10693020"/>
              <a:gd name="connsiteY0" fmla="*/ 0 h 4212440"/>
              <a:gd name="connsiteX1" fmla="*/ 10683876 w 10693020"/>
              <a:gd name="connsiteY1" fmla="*/ 10160 h 4212440"/>
              <a:gd name="connsiteX2" fmla="*/ 10693020 w 10693020"/>
              <a:gd name="connsiteY2" fmla="*/ 4203296 h 4212440"/>
              <a:gd name="connsiteX3" fmla="*/ 1038551 w 10693020"/>
              <a:gd name="connsiteY3" fmla="*/ 4212440 h 4212440"/>
              <a:gd name="connsiteX4" fmla="*/ 0 w 10693020"/>
              <a:gd name="connsiteY4" fmla="*/ 0 h 4212440"/>
              <a:gd name="connsiteX0" fmla="*/ 7929 w 10700949"/>
              <a:gd name="connsiteY0" fmla="*/ 0 h 4222600"/>
              <a:gd name="connsiteX1" fmla="*/ 10691805 w 10700949"/>
              <a:gd name="connsiteY1" fmla="*/ 10160 h 4222600"/>
              <a:gd name="connsiteX2" fmla="*/ 10700949 w 10700949"/>
              <a:gd name="connsiteY2" fmla="*/ 4203296 h 4222600"/>
              <a:gd name="connsiteX3" fmla="*/ 0 w 10700949"/>
              <a:gd name="connsiteY3" fmla="*/ 4222600 h 4222600"/>
              <a:gd name="connsiteX4" fmla="*/ 7929 w 10700949"/>
              <a:gd name="connsiteY4" fmla="*/ 0 h 4222600"/>
              <a:gd name="connsiteX0" fmla="*/ 7929 w 10700949"/>
              <a:gd name="connsiteY0" fmla="*/ 0 h 4232760"/>
              <a:gd name="connsiteX1" fmla="*/ 10691805 w 10700949"/>
              <a:gd name="connsiteY1" fmla="*/ 20320 h 4232760"/>
              <a:gd name="connsiteX2" fmla="*/ 10700949 w 10700949"/>
              <a:gd name="connsiteY2" fmla="*/ 4213456 h 4232760"/>
              <a:gd name="connsiteX3" fmla="*/ 0 w 10700949"/>
              <a:gd name="connsiteY3" fmla="*/ 4232760 h 4232760"/>
              <a:gd name="connsiteX4" fmla="*/ 7929 w 10700949"/>
              <a:gd name="connsiteY4" fmla="*/ 0 h 4232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700949" h="4232760">
                <a:moveTo>
                  <a:pt x="7929" y="0"/>
                </a:moveTo>
                <a:lnTo>
                  <a:pt x="10691805" y="20320"/>
                </a:lnTo>
                <a:lnTo>
                  <a:pt x="10700949" y="4213456"/>
                </a:lnTo>
                <a:lnTo>
                  <a:pt x="0" y="4232760"/>
                </a:lnTo>
                <a:lnTo>
                  <a:pt x="7929" y="0"/>
                </a:lnTo>
                <a:close/>
              </a:path>
            </a:pathLst>
          </a:custGeom>
        </p:spPr>
      </p:pic>
      <p:sp>
        <p:nvSpPr>
          <p:cNvPr id="9" name="Bande Orange">
            <a:extLst>
              <a:ext uri="{FF2B5EF4-FFF2-40B4-BE49-F238E27FC236}">
                <a16:creationId xmlns:a16="http://schemas.microsoft.com/office/drawing/2014/main" id="{71CC4259-C791-E13A-F69F-D81C71D5114B}"/>
              </a:ext>
            </a:extLst>
          </p:cNvPr>
          <p:cNvSpPr/>
          <p:nvPr/>
        </p:nvSpPr>
        <p:spPr>
          <a:xfrm>
            <a:off x="-12408" y="9132849"/>
            <a:ext cx="4710692" cy="1576041"/>
          </a:xfrm>
          <a:custGeom>
            <a:avLst/>
            <a:gdLst>
              <a:gd name="connsiteX0" fmla="*/ 0 w 5486400"/>
              <a:gd name="connsiteY0" fmla="*/ 0 h 2632779"/>
              <a:gd name="connsiteX1" fmla="*/ 5486400 w 5486400"/>
              <a:gd name="connsiteY1" fmla="*/ 0 h 2632779"/>
              <a:gd name="connsiteX2" fmla="*/ 5486400 w 5486400"/>
              <a:gd name="connsiteY2" fmla="*/ 2632779 h 2632779"/>
              <a:gd name="connsiteX3" fmla="*/ 0 w 5486400"/>
              <a:gd name="connsiteY3" fmla="*/ 2632779 h 2632779"/>
              <a:gd name="connsiteX4" fmla="*/ 0 w 5486400"/>
              <a:gd name="connsiteY4" fmla="*/ 0 h 2632779"/>
              <a:gd name="connsiteX0" fmla="*/ 0 w 5486400"/>
              <a:gd name="connsiteY0" fmla="*/ 0 h 2632779"/>
              <a:gd name="connsiteX1" fmla="*/ 5486400 w 5486400"/>
              <a:gd name="connsiteY1" fmla="*/ 0 h 2632779"/>
              <a:gd name="connsiteX2" fmla="*/ 2831123 w 5486400"/>
              <a:gd name="connsiteY2" fmla="*/ 2597610 h 2632779"/>
              <a:gd name="connsiteX3" fmla="*/ 0 w 5486400"/>
              <a:gd name="connsiteY3" fmla="*/ 2632779 h 2632779"/>
              <a:gd name="connsiteX4" fmla="*/ 0 w 5486400"/>
              <a:gd name="connsiteY4" fmla="*/ 0 h 2632779"/>
              <a:gd name="connsiteX0" fmla="*/ 0 w 5486400"/>
              <a:gd name="connsiteY0" fmla="*/ 0 h 2632779"/>
              <a:gd name="connsiteX1" fmla="*/ 5486400 w 5486400"/>
              <a:gd name="connsiteY1" fmla="*/ 0 h 2632779"/>
              <a:gd name="connsiteX2" fmla="*/ 3710354 w 5486400"/>
              <a:gd name="connsiteY2" fmla="*/ 2623987 h 2632779"/>
              <a:gd name="connsiteX3" fmla="*/ 0 w 5486400"/>
              <a:gd name="connsiteY3" fmla="*/ 2632779 h 2632779"/>
              <a:gd name="connsiteX4" fmla="*/ 0 w 5486400"/>
              <a:gd name="connsiteY4" fmla="*/ 0 h 2632779"/>
              <a:gd name="connsiteX0" fmla="*/ 494270 w 5486400"/>
              <a:gd name="connsiteY0" fmla="*/ 0 h 2632779"/>
              <a:gd name="connsiteX1" fmla="*/ 5486400 w 5486400"/>
              <a:gd name="connsiteY1" fmla="*/ 0 h 2632779"/>
              <a:gd name="connsiteX2" fmla="*/ 3710354 w 5486400"/>
              <a:gd name="connsiteY2" fmla="*/ 2623987 h 2632779"/>
              <a:gd name="connsiteX3" fmla="*/ 0 w 5486400"/>
              <a:gd name="connsiteY3" fmla="*/ 2632779 h 2632779"/>
              <a:gd name="connsiteX4" fmla="*/ 494270 w 5486400"/>
              <a:gd name="connsiteY4" fmla="*/ 0 h 2632779"/>
              <a:gd name="connsiteX0" fmla="*/ 8238 w 5000368"/>
              <a:gd name="connsiteY0" fmla="*/ 0 h 2632779"/>
              <a:gd name="connsiteX1" fmla="*/ 5000368 w 5000368"/>
              <a:gd name="connsiteY1" fmla="*/ 0 h 2632779"/>
              <a:gd name="connsiteX2" fmla="*/ 3224322 w 5000368"/>
              <a:gd name="connsiteY2" fmla="*/ 2623987 h 2632779"/>
              <a:gd name="connsiteX3" fmla="*/ 0 w 5000368"/>
              <a:gd name="connsiteY3" fmla="*/ 2632779 h 2632779"/>
              <a:gd name="connsiteX4" fmla="*/ 8238 w 5000368"/>
              <a:gd name="connsiteY4" fmla="*/ 0 h 2632779"/>
              <a:gd name="connsiteX0" fmla="*/ 8238 w 5000368"/>
              <a:gd name="connsiteY0" fmla="*/ 0 h 2639654"/>
              <a:gd name="connsiteX1" fmla="*/ 5000368 w 5000368"/>
              <a:gd name="connsiteY1" fmla="*/ 0 h 2639654"/>
              <a:gd name="connsiteX2" fmla="*/ 3224322 w 5000368"/>
              <a:gd name="connsiteY2" fmla="*/ 2623987 h 2639654"/>
              <a:gd name="connsiteX3" fmla="*/ 0 w 5000368"/>
              <a:gd name="connsiteY3" fmla="*/ 2639654 h 2639654"/>
              <a:gd name="connsiteX4" fmla="*/ 8238 w 5000368"/>
              <a:gd name="connsiteY4" fmla="*/ 0 h 2639654"/>
              <a:gd name="connsiteX0" fmla="*/ 0 w 4992130"/>
              <a:gd name="connsiteY0" fmla="*/ 0 h 2643755"/>
              <a:gd name="connsiteX1" fmla="*/ 4992130 w 4992130"/>
              <a:gd name="connsiteY1" fmla="*/ 0 h 2643755"/>
              <a:gd name="connsiteX2" fmla="*/ 3216084 w 4992130"/>
              <a:gd name="connsiteY2" fmla="*/ 2623987 h 2643755"/>
              <a:gd name="connsiteX3" fmla="*/ 4063 w 4992130"/>
              <a:gd name="connsiteY3" fmla="*/ 2643755 h 2643755"/>
              <a:gd name="connsiteX4" fmla="*/ 0 w 4992130"/>
              <a:gd name="connsiteY4" fmla="*/ 0 h 2643755"/>
              <a:gd name="connsiteX0" fmla="*/ 0 w 4992130"/>
              <a:gd name="connsiteY0" fmla="*/ 4100 h 2643755"/>
              <a:gd name="connsiteX1" fmla="*/ 4992130 w 4992130"/>
              <a:gd name="connsiteY1" fmla="*/ 0 h 2643755"/>
              <a:gd name="connsiteX2" fmla="*/ 3216084 w 4992130"/>
              <a:gd name="connsiteY2" fmla="*/ 2623987 h 2643755"/>
              <a:gd name="connsiteX3" fmla="*/ 4063 w 4992130"/>
              <a:gd name="connsiteY3" fmla="*/ 2643755 h 2643755"/>
              <a:gd name="connsiteX4" fmla="*/ 0 w 4992130"/>
              <a:gd name="connsiteY4" fmla="*/ 4100 h 2643755"/>
              <a:gd name="connsiteX0" fmla="*/ 4316 w 4996446"/>
              <a:gd name="connsiteY0" fmla="*/ 4100 h 2631453"/>
              <a:gd name="connsiteX1" fmla="*/ 4996446 w 4996446"/>
              <a:gd name="connsiteY1" fmla="*/ 0 h 2631453"/>
              <a:gd name="connsiteX2" fmla="*/ 3220400 w 4996446"/>
              <a:gd name="connsiteY2" fmla="*/ 2623987 h 2631453"/>
              <a:gd name="connsiteX3" fmla="*/ 178 w 4996446"/>
              <a:gd name="connsiteY3" fmla="*/ 2631453 h 2631453"/>
              <a:gd name="connsiteX4" fmla="*/ 4316 w 4996446"/>
              <a:gd name="connsiteY4" fmla="*/ 4100 h 2631453"/>
              <a:gd name="connsiteX0" fmla="*/ 0 w 5214380"/>
              <a:gd name="connsiteY0" fmla="*/ 0 h 2640053"/>
              <a:gd name="connsiteX1" fmla="*/ 5214380 w 5214380"/>
              <a:gd name="connsiteY1" fmla="*/ 8600 h 2640053"/>
              <a:gd name="connsiteX2" fmla="*/ 3438334 w 5214380"/>
              <a:gd name="connsiteY2" fmla="*/ 2632587 h 2640053"/>
              <a:gd name="connsiteX3" fmla="*/ 218112 w 5214380"/>
              <a:gd name="connsiteY3" fmla="*/ 2640053 h 2640053"/>
              <a:gd name="connsiteX4" fmla="*/ 0 w 5214380"/>
              <a:gd name="connsiteY4" fmla="*/ 0 h 2640053"/>
              <a:gd name="connsiteX0" fmla="*/ 0 w 5214380"/>
              <a:gd name="connsiteY0" fmla="*/ 0 h 2646403"/>
              <a:gd name="connsiteX1" fmla="*/ 5214380 w 5214380"/>
              <a:gd name="connsiteY1" fmla="*/ 8600 h 2646403"/>
              <a:gd name="connsiteX2" fmla="*/ 3438334 w 5214380"/>
              <a:gd name="connsiteY2" fmla="*/ 2632587 h 2646403"/>
              <a:gd name="connsiteX3" fmla="*/ 2212 w 5214380"/>
              <a:gd name="connsiteY3" fmla="*/ 2646403 h 2646403"/>
              <a:gd name="connsiteX4" fmla="*/ 0 w 5214380"/>
              <a:gd name="connsiteY4" fmla="*/ 0 h 2646403"/>
              <a:gd name="connsiteX0" fmla="*/ 0 w 11415331"/>
              <a:gd name="connsiteY0" fmla="*/ 33584 h 2637804"/>
              <a:gd name="connsiteX1" fmla="*/ 11415331 w 11415331"/>
              <a:gd name="connsiteY1" fmla="*/ 1 h 2637804"/>
              <a:gd name="connsiteX2" fmla="*/ 9639285 w 11415331"/>
              <a:gd name="connsiteY2" fmla="*/ 2623988 h 2637804"/>
              <a:gd name="connsiteX3" fmla="*/ 6203163 w 11415331"/>
              <a:gd name="connsiteY3" fmla="*/ 2637804 h 2637804"/>
              <a:gd name="connsiteX4" fmla="*/ 0 w 11415331"/>
              <a:gd name="connsiteY4" fmla="*/ 33584 h 2637804"/>
              <a:gd name="connsiteX0" fmla="*/ 0 w 11415331"/>
              <a:gd name="connsiteY0" fmla="*/ 33584 h 2637804"/>
              <a:gd name="connsiteX1" fmla="*/ 11415331 w 11415331"/>
              <a:gd name="connsiteY1" fmla="*/ 1 h 2637804"/>
              <a:gd name="connsiteX2" fmla="*/ 9639285 w 11415331"/>
              <a:gd name="connsiteY2" fmla="*/ 2623988 h 2637804"/>
              <a:gd name="connsiteX3" fmla="*/ 2212 w 11415331"/>
              <a:gd name="connsiteY3" fmla="*/ 2637804 h 2637804"/>
              <a:gd name="connsiteX4" fmla="*/ 0 w 11415331"/>
              <a:gd name="connsiteY4" fmla="*/ 33584 h 2637804"/>
              <a:gd name="connsiteX0" fmla="*/ 6480652 w 11413120"/>
              <a:gd name="connsiteY0" fmla="*/ 14738 h 2637803"/>
              <a:gd name="connsiteX1" fmla="*/ 11413120 w 11413120"/>
              <a:gd name="connsiteY1" fmla="*/ 0 h 2637803"/>
              <a:gd name="connsiteX2" fmla="*/ 9637074 w 11413120"/>
              <a:gd name="connsiteY2" fmla="*/ 2623987 h 2637803"/>
              <a:gd name="connsiteX3" fmla="*/ 1 w 11413120"/>
              <a:gd name="connsiteY3" fmla="*/ 2637803 h 2637803"/>
              <a:gd name="connsiteX4" fmla="*/ 6480652 w 11413120"/>
              <a:gd name="connsiteY4" fmla="*/ 14738 h 2637803"/>
              <a:gd name="connsiteX0" fmla="*/ 0 w 4932468"/>
              <a:gd name="connsiteY0" fmla="*/ 14738 h 2628380"/>
              <a:gd name="connsiteX1" fmla="*/ 4932468 w 4932468"/>
              <a:gd name="connsiteY1" fmla="*/ 0 h 2628380"/>
              <a:gd name="connsiteX2" fmla="*/ 3156422 w 4932468"/>
              <a:gd name="connsiteY2" fmla="*/ 2623987 h 2628380"/>
              <a:gd name="connsiteX3" fmla="*/ 21058 w 4932468"/>
              <a:gd name="connsiteY3" fmla="*/ 2628380 h 2628380"/>
              <a:gd name="connsiteX4" fmla="*/ 0 w 4932468"/>
              <a:gd name="connsiteY4" fmla="*/ 14738 h 2628380"/>
              <a:gd name="connsiteX0" fmla="*/ 0 w 4923045"/>
              <a:gd name="connsiteY0" fmla="*/ 14738 h 2628380"/>
              <a:gd name="connsiteX1" fmla="*/ 4923045 w 4923045"/>
              <a:gd name="connsiteY1" fmla="*/ 0 h 2628380"/>
              <a:gd name="connsiteX2" fmla="*/ 3146999 w 4923045"/>
              <a:gd name="connsiteY2" fmla="*/ 2623987 h 2628380"/>
              <a:gd name="connsiteX3" fmla="*/ 11635 w 4923045"/>
              <a:gd name="connsiteY3" fmla="*/ 2628380 h 2628380"/>
              <a:gd name="connsiteX4" fmla="*/ 0 w 4923045"/>
              <a:gd name="connsiteY4" fmla="*/ 14738 h 2628380"/>
              <a:gd name="connsiteX0" fmla="*/ 0 w 4923045"/>
              <a:gd name="connsiteY0" fmla="*/ 14738 h 2628380"/>
              <a:gd name="connsiteX1" fmla="*/ 4923045 w 4923045"/>
              <a:gd name="connsiteY1" fmla="*/ 0 h 2628380"/>
              <a:gd name="connsiteX2" fmla="*/ 3146999 w 4923045"/>
              <a:gd name="connsiteY2" fmla="*/ 2623987 h 2628380"/>
              <a:gd name="connsiteX3" fmla="*/ 11635 w 4923045"/>
              <a:gd name="connsiteY3" fmla="*/ 2628380 h 2628380"/>
              <a:gd name="connsiteX4" fmla="*/ 0 w 4923045"/>
              <a:gd name="connsiteY4" fmla="*/ 14738 h 2628380"/>
              <a:gd name="connsiteX0" fmla="*/ 9159 w 4911519"/>
              <a:gd name="connsiteY0" fmla="*/ 4396 h 2628380"/>
              <a:gd name="connsiteX1" fmla="*/ 4911519 w 4911519"/>
              <a:gd name="connsiteY1" fmla="*/ 0 h 2628380"/>
              <a:gd name="connsiteX2" fmla="*/ 3135473 w 4911519"/>
              <a:gd name="connsiteY2" fmla="*/ 2623987 h 2628380"/>
              <a:gd name="connsiteX3" fmla="*/ 109 w 4911519"/>
              <a:gd name="connsiteY3" fmla="*/ 2628380 h 2628380"/>
              <a:gd name="connsiteX4" fmla="*/ 9159 w 4911519"/>
              <a:gd name="connsiteY4" fmla="*/ 4396 h 2628380"/>
              <a:gd name="connsiteX0" fmla="*/ 0 w 4929467"/>
              <a:gd name="connsiteY0" fmla="*/ 4396 h 2628380"/>
              <a:gd name="connsiteX1" fmla="*/ 4929467 w 4929467"/>
              <a:gd name="connsiteY1" fmla="*/ 0 h 2628380"/>
              <a:gd name="connsiteX2" fmla="*/ 3153421 w 4929467"/>
              <a:gd name="connsiteY2" fmla="*/ 2623987 h 2628380"/>
              <a:gd name="connsiteX3" fmla="*/ 18057 w 4929467"/>
              <a:gd name="connsiteY3" fmla="*/ 2628380 h 2628380"/>
              <a:gd name="connsiteX4" fmla="*/ 0 w 4929467"/>
              <a:gd name="connsiteY4" fmla="*/ 4396 h 2628380"/>
              <a:gd name="connsiteX0" fmla="*/ 405 w 4911800"/>
              <a:gd name="connsiteY0" fmla="*/ 4396 h 2628380"/>
              <a:gd name="connsiteX1" fmla="*/ 4911800 w 4911800"/>
              <a:gd name="connsiteY1" fmla="*/ 0 h 2628380"/>
              <a:gd name="connsiteX2" fmla="*/ 3135754 w 4911800"/>
              <a:gd name="connsiteY2" fmla="*/ 2623987 h 2628380"/>
              <a:gd name="connsiteX3" fmla="*/ 390 w 4911800"/>
              <a:gd name="connsiteY3" fmla="*/ 2628380 h 2628380"/>
              <a:gd name="connsiteX4" fmla="*/ 405 w 4911800"/>
              <a:gd name="connsiteY4" fmla="*/ 4396 h 2628380"/>
              <a:gd name="connsiteX0" fmla="*/ 0 w 5063267"/>
              <a:gd name="connsiteY0" fmla="*/ 4396 h 2628380"/>
              <a:gd name="connsiteX1" fmla="*/ 5063267 w 5063267"/>
              <a:gd name="connsiteY1" fmla="*/ 0 h 2628380"/>
              <a:gd name="connsiteX2" fmla="*/ 3287221 w 5063267"/>
              <a:gd name="connsiteY2" fmla="*/ 2623987 h 2628380"/>
              <a:gd name="connsiteX3" fmla="*/ 151857 w 5063267"/>
              <a:gd name="connsiteY3" fmla="*/ 2628380 h 2628380"/>
              <a:gd name="connsiteX4" fmla="*/ 0 w 5063267"/>
              <a:gd name="connsiteY4" fmla="*/ 4396 h 2628380"/>
              <a:gd name="connsiteX0" fmla="*/ 403 w 5063670"/>
              <a:gd name="connsiteY0" fmla="*/ 4396 h 2628380"/>
              <a:gd name="connsiteX1" fmla="*/ 5063670 w 5063670"/>
              <a:gd name="connsiteY1" fmla="*/ 0 h 2628380"/>
              <a:gd name="connsiteX2" fmla="*/ 3287624 w 5063670"/>
              <a:gd name="connsiteY2" fmla="*/ 2623987 h 2628380"/>
              <a:gd name="connsiteX3" fmla="*/ 389 w 5063670"/>
              <a:gd name="connsiteY3" fmla="*/ 2628380 h 2628380"/>
              <a:gd name="connsiteX4" fmla="*/ 403 w 5063670"/>
              <a:gd name="connsiteY4" fmla="*/ 4396 h 2628380"/>
              <a:gd name="connsiteX0" fmla="*/ 178956 w 5063288"/>
              <a:gd name="connsiteY0" fmla="*/ 4396 h 2628380"/>
              <a:gd name="connsiteX1" fmla="*/ 5063288 w 5063288"/>
              <a:gd name="connsiteY1" fmla="*/ 0 h 2628380"/>
              <a:gd name="connsiteX2" fmla="*/ 3287242 w 5063288"/>
              <a:gd name="connsiteY2" fmla="*/ 2623987 h 2628380"/>
              <a:gd name="connsiteX3" fmla="*/ 7 w 5063288"/>
              <a:gd name="connsiteY3" fmla="*/ 2628380 h 2628380"/>
              <a:gd name="connsiteX4" fmla="*/ 178956 w 5063288"/>
              <a:gd name="connsiteY4" fmla="*/ 4396 h 2628380"/>
              <a:gd name="connsiteX0" fmla="*/ 404 w 4884736"/>
              <a:gd name="connsiteY0" fmla="*/ 4396 h 2639471"/>
              <a:gd name="connsiteX1" fmla="*/ 4884736 w 4884736"/>
              <a:gd name="connsiteY1" fmla="*/ 0 h 2639471"/>
              <a:gd name="connsiteX2" fmla="*/ 3108690 w 4884736"/>
              <a:gd name="connsiteY2" fmla="*/ 2623987 h 2639471"/>
              <a:gd name="connsiteX3" fmla="*/ 390 w 4884736"/>
              <a:gd name="connsiteY3" fmla="*/ 2639471 h 2639471"/>
              <a:gd name="connsiteX4" fmla="*/ 404 w 4884736"/>
              <a:gd name="connsiteY4" fmla="*/ 4396 h 2639471"/>
              <a:gd name="connsiteX0" fmla="*/ 0 w 7908816"/>
              <a:gd name="connsiteY0" fmla="*/ 4395 h 2639471"/>
              <a:gd name="connsiteX1" fmla="*/ 7908816 w 7908816"/>
              <a:gd name="connsiteY1" fmla="*/ 0 h 2639471"/>
              <a:gd name="connsiteX2" fmla="*/ 6132770 w 7908816"/>
              <a:gd name="connsiteY2" fmla="*/ 2623987 h 2639471"/>
              <a:gd name="connsiteX3" fmla="*/ 3024470 w 7908816"/>
              <a:gd name="connsiteY3" fmla="*/ 2639471 h 2639471"/>
              <a:gd name="connsiteX4" fmla="*/ 0 w 7908816"/>
              <a:gd name="connsiteY4" fmla="*/ 4395 h 2639471"/>
              <a:gd name="connsiteX0" fmla="*/ 405 w 7909221"/>
              <a:gd name="connsiteY0" fmla="*/ 4395 h 2623987"/>
              <a:gd name="connsiteX1" fmla="*/ 7909221 w 7909221"/>
              <a:gd name="connsiteY1" fmla="*/ 0 h 2623987"/>
              <a:gd name="connsiteX2" fmla="*/ 6133175 w 7909221"/>
              <a:gd name="connsiteY2" fmla="*/ 2623987 h 2623987"/>
              <a:gd name="connsiteX3" fmla="*/ 390 w 7909221"/>
              <a:gd name="connsiteY3" fmla="*/ 2609023 h 2623987"/>
              <a:gd name="connsiteX4" fmla="*/ 405 w 7909221"/>
              <a:gd name="connsiteY4" fmla="*/ 4395 h 2623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09221" h="2623987">
                <a:moveTo>
                  <a:pt x="405" y="4395"/>
                </a:moveTo>
                <a:lnTo>
                  <a:pt x="7909221" y="0"/>
                </a:lnTo>
                <a:lnTo>
                  <a:pt x="6133175" y="2623987"/>
                </a:lnTo>
                <a:lnTo>
                  <a:pt x="390" y="2609023"/>
                </a:lnTo>
                <a:cubicBezTo>
                  <a:pt x="-964" y="1727771"/>
                  <a:pt x="1759" y="885647"/>
                  <a:pt x="405" y="4395"/>
                </a:cubicBezTo>
                <a:close/>
              </a:path>
            </a:pathLst>
          </a:custGeom>
          <a:solidFill>
            <a:srgbClr val="456FB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rgbClr val="EB6A28"/>
                </a:solidFill>
                <a:highlight>
                  <a:srgbClr val="FF6600"/>
                </a:highlight>
              </a:rPr>
              <a:t>  </a:t>
            </a:r>
          </a:p>
        </p:txBody>
      </p:sp>
      <p:grpSp>
        <p:nvGrpSpPr>
          <p:cNvPr id="13" name="Groupe 12">
            <a:extLst>
              <a:ext uri="{FF2B5EF4-FFF2-40B4-BE49-F238E27FC236}">
                <a16:creationId xmlns:a16="http://schemas.microsoft.com/office/drawing/2014/main" id="{3015534C-6AEE-B232-C40A-5CCA813CD80D}"/>
              </a:ext>
            </a:extLst>
          </p:cNvPr>
          <p:cNvGrpSpPr/>
          <p:nvPr userDrawn="1"/>
        </p:nvGrpSpPr>
        <p:grpSpPr>
          <a:xfrm>
            <a:off x="3759000" y="9132849"/>
            <a:ext cx="2296112" cy="1576689"/>
            <a:chOff x="2567318" y="8607939"/>
            <a:chExt cx="3030893" cy="2081246"/>
          </a:xfrm>
        </p:grpSpPr>
        <p:sp>
          <p:nvSpPr>
            <p:cNvPr id="10" name="Bande Orange 50%">
              <a:extLst>
                <a:ext uri="{FF2B5EF4-FFF2-40B4-BE49-F238E27FC236}">
                  <a16:creationId xmlns:a16="http://schemas.microsoft.com/office/drawing/2014/main" id="{2C88084C-8F68-4F25-B161-210C51E4739D}"/>
                </a:ext>
              </a:extLst>
            </p:cNvPr>
            <p:cNvSpPr/>
            <p:nvPr/>
          </p:nvSpPr>
          <p:spPr>
            <a:xfrm>
              <a:off x="2567318" y="8607939"/>
              <a:ext cx="1848831" cy="2081246"/>
            </a:xfrm>
            <a:custGeom>
              <a:avLst/>
              <a:gdLst>
                <a:gd name="connsiteX0" fmla="*/ 0 w 5486400"/>
                <a:gd name="connsiteY0" fmla="*/ 0 h 2632779"/>
                <a:gd name="connsiteX1" fmla="*/ 5486400 w 5486400"/>
                <a:gd name="connsiteY1" fmla="*/ 0 h 2632779"/>
                <a:gd name="connsiteX2" fmla="*/ 5486400 w 5486400"/>
                <a:gd name="connsiteY2" fmla="*/ 2632779 h 2632779"/>
                <a:gd name="connsiteX3" fmla="*/ 0 w 5486400"/>
                <a:gd name="connsiteY3" fmla="*/ 2632779 h 2632779"/>
                <a:gd name="connsiteX4" fmla="*/ 0 w 5486400"/>
                <a:gd name="connsiteY4" fmla="*/ 0 h 2632779"/>
                <a:gd name="connsiteX0" fmla="*/ 0 w 5486400"/>
                <a:gd name="connsiteY0" fmla="*/ 0 h 2632779"/>
                <a:gd name="connsiteX1" fmla="*/ 5486400 w 5486400"/>
                <a:gd name="connsiteY1" fmla="*/ 0 h 2632779"/>
                <a:gd name="connsiteX2" fmla="*/ 2831123 w 5486400"/>
                <a:gd name="connsiteY2" fmla="*/ 2597610 h 2632779"/>
                <a:gd name="connsiteX3" fmla="*/ 0 w 5486400"/>
                <a:gd name="connsiteY3" fmla="*/ 2632779 h 2632779"/>
                <a:gd name="connsiteX4" fmla="*/ 0 w 5486400"/>
                <a:gd name="connsiteY4" fmla="*/ 0 h 2632779"/>
                <a:gd name="connsiteX0" fmla="*/ 0 w 5486400"/>
                <a:gd name="connsiteY0" fmla="*/ 0 h 2632779"/>
                <a:gd name="connsiteX1" fmla="*/ 5486400 w 5486400"/>
                <a:gd name="connsiteY1" fmla="*/ 0 h 2632779"/>
                <a:gd name="connsiteX2" fmla="*/ 3710354 w 5486400"/>
                <a:gd name="connsiteY2" fmla="*/ 2623987 h 2632779"/>
                <a:gd name="connsiteX3" fmla="*/ 0 w 5486400"/>
                <a:gd name="connsiteY3" fmla="*/ 2632779 h 2632779"/>
                <a:gd name="connsiteX4" fmla="*/ 0 w 5486400"/>
                <a:gd name="connsiteY4" fmla="*/ 0 h 2632779"/>
                <a:gd name="connsiteX0" fmla="*/ 4826977 w 5486400"/>
                <a:gd name="connsiteY0" fmla="*/ 0 h 2650363"/>
                <a:gd name="connsiteX1" fmla="*/ 5486400 w 5486400"/>
                <a:gd name="connsiteY1" fmla="*/ 17584 h 2650363"/>
                <a:gd name="connsiteX2" fmla="*/ 3710354 w 5486400"/>
                <a:gd name="connsiteY2" fmla="*/ 2641571 h 2650363"/>
                <a:gd name="connsiteX3" fmla="*/ 0 w 5486400"/>
                <a:gd name="connsiteY3" fmla="*/ 2650363 h 2650363"/>
                <a:gd name="connsiteX4" fmla="*/ 4826977 w 5486400"/>
                <a:gd name="connsiteY4" fmla="*/ 0 h 2650363"/>
                <a:gd name="connsiteX0" fmla="*/ 1477108 w 2136531"/>
                <a:gd name="connsiteY0" fmla="*/ 0 h 2650363"/>
                <a:gd name="connsiteX1" fmla="*/ 2136531 w 2136531"/>
                <a:gd name="connsiteY1" fmla="*/ 17584 h 2650363"/>
                <a:gd name="connsiteX2" fmla="*/ 360485 w 2136531"/>
                <a:gd name="connsiteY2" fmla="*/ 2641571 h 2650363"/>
                <a:gd name="connsiteX3" fmla="*/ 0 w 2136531"/>
                <a:gd name="connsiteY3" fmla="*/ 2650363 h 2650363"/>
                <a:gd name="connsiteX4" fmla="*/ 1477108 w 2136531"/>
                <a:gd name="connsiteY4" fmla="*/ 0 h 2650363"/>
                <a:gd name="connsiteX0" fmla="*/ 1679331 w 2338754"/>
                <a:gd name="connsiteY0" fmla="*/ 0 h 2667947"/>
                <a:gd name="connsiteX1" fmla="*/ 2338754 w 2338754"/>
                <a:gd name="connsiteY1" fmla="*/ 17584 h 2667947"/>
                <a:gd name="connsiteX2" fmla="*/ 562708 w 2338754"/>
                <a:gd name="connsiteY2" fmla="*/ 2641571 h 2667947"/>
                <a:gd name="connsiteX3" fmla="*/ 0 w 2338754"/>
                <a:gd name="connsiteY3" fmla="*/ 2667947 h 2667947"/>
                <a:gd name="connsiteX4" fmla="*/ 1679331 w 2338754"/>
                <a:gd name="connsiteY4" fmla="*/ 0 h 2667947"/>
                <a:gd name="connsiteX0" fmla="*/ 1820007 w 2338754"/>
                <a:gd name="connsiteY0" fmla="*/ 0 h 2659154"/>
                <a:gd name="connsiteX1" fmla="*/ 2338754 w 2338754"/>
                <a:gd name="connsiteY1" fmla="*/ 8791 h 2659154"/>
                <a:gd name="connsiteX2" fmla="*/ 562708 w 2338754"/>
                <a:gd name="connsiteY2" fmla="*/ 2632778 h 2659154"/>
                <a:gd name="connsiteX3" fmla="*/ 0 w 2338754"/>
                <a:gd name="connsiteY3" fmla="*/ 2659154 h 2659154"/>
                <a:gd name="connsiteX4" fmla="*/ 1820007 w 2338754"/>
                <a:gd name="connsiteY4" fmla="*/ 0 h 2659154"/>
                <a:gd name="connsiteX0" fmla="*/ 1776046 w 2338754"/>
                <a:gd name="connsiteY0" fmla="*/ 8793 h 2650363"/>
                <a:gd name="connsiteX1" fmla="*/ 2338754 w 2338754"/>
                <a:gd name="connsiteY1" fmla="*/ 0 h 2650363"/>
                <a:gd name="connsiteX2" fmla="*/ 562708 w 2338754"/>
                <a:gd name="connsiteY2" fmla="*/ 2623987 h 2650363"/>
                <a:gd name="connsiteX3" fmla="*/ 0 w 2338754"/>
                <a:gd name="connsiteY3" fmla="*/ 2650363 h 2650363"/>
                <a:gd name="connsiteX4" fmla="*/ 1776046 w 2338754"/>
                <a:gd name="connsiteY4" fmla="*/ 8793 h 2650363"/>
                <a:gd name="connsiteX0" fmla="*/ 1532602 w 2095310"/>
                <a:gd name="connsiteY0" fmla="*/ 8793 h 2623987"/>
                <a:gd name="connsiteX1" fmla="*/ 2095310 w 2095310"/>
                <a:gd name="connsiteY1" fmla="*/ 0 h 2623987"/>
                <a:gd name="connsiteX2" fmla="*/ 319264 w 2095310"/>
                <a:gd name="connsiteY2" fmla="*/ 2623987 h 2623987"/>
                <a:gd name="connsiteX3" fmla="*/ 0 w 2095310"/>
                <a:gd name="connsiteY3" fmla="*/ 2549423 h 2623987"/>
                <a:gd name="connsiteX4" fmla="*/ 1532602 w 2095310"/>
                <a:gd name="connsiteY4" fmla="*/ 8793 h 2623987"/>
                <a:gd name="connsiteX0" fmla="*/ 1776046 w 2338754"/>
                <a:gd name="connsiteY0" fmla="*/ 8793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76046 w 2338754"/>
                <a:gd name="connsiteY4" fmla="*/ 8793 h 2638488"/>
                <a:gd name="connsiteX0" fmla="*/ 1853236 w 2338754"/>
                <a:gd name="connsiteY0" fmla="*/ 68169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853236 w 2338754"/>
                <a:gd name="connsiteY4" fmla="*/ 68169 h 2638488"/>
                <a:gd name="connsiteX0" fmla="*/ 1781984 w 2338754"/>
                <a:gd name="connsiteY0" fmla="*/ 8792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81984 w 2338754"/>
                <a:gd name="connsiteY4" fmla="*/ 8792 h 2638488"/>
                <a:gd name="connsiteX0" fmla="*/ 1776046 w 2338754"/>
                <a:gd name="connsiteY0" fmla="*/ 8792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76046 w 2338754"/>
                <a:gd name="connsiteY4" fmla="*/ 8792 h 2638488"/>
                <a:gd name="connsiteX0" fmla="*/ 1780359 w 2338754"/>
                <a:gd name="connsiteY0" fmla="*/ 4478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80359 w 2338754"/>
                <a:gd name="connsiteY4" fmla="*/ 4478 h 2638488"/>
                <a:gd name="connsiteX0" fmla="*/ 1763106 w 2321501"/>
                <a:gd name="connsiteY0" fmla="*/ 4478 h 2625548"/>
                <a:gd name="connsiteX1" fmla="*/ 2321501 w 2321501"/>
                <a:gd name="connsiteY1" fmla="*/ 0 h 2625548"/>
                <a:gd name="connsiteX2" fmla="*/ 545455 w 2321501"/>
                <a:gd name="connsiteY2" fmla="*/ 2623987 h 2625548"/>
                <a:gd name="connsiteX3" fmla="*/ 0 w 2321501"/>
                <a:gd name="connsiteY3" fmla="*/ 2625548 h 2625548"/>
                <a:gd name="connsiteX4" fmla="*/ 1763106 w 2321501"/>
                <a:gd name="connsiteY4" fmla="*/ 4478 h 2625548"/>
                <a:gd name="connsiteX0" fmla="*/ 1754479 w 2312874"/>
                <a:gd name="connsiteY0" fmla="*/ 4478 h 2623987"/>
                <a:gd name="connsiteX1" fmla="*/ 2312874 w 2312874"/>
                <a:gd name="connsiteY1" fmla="*/ 0 h 2623987"/>
                <a:gd name="connsiteX2" fmla="*/ 536828 w 2312874"/>
                <a:gd name="connsiteY2" fmla="*/ 2623987 h 2623987"/>
                <a:gd name="connsiteX3" fmla="*/ 0 w 2312874"/>
                <a:gd name="connsiteY3" fmla="*/ 2599669 h 2623987"/>
                <a:gd name="connsiteX4" fmla="*/ 1754479 w 2312874"/>
                <a:gd name="connsiteY4" fmla="*/ 4478 h 2623987"/>
                <a:gd name="connsiteX0" fmla="*/ 1773529 w 2331924"/>
                <a:gd name="connsiteY0" fmla="*/ 4478 h 2625069"/>
                <a:gd name="connsiteX1" fmla="*/ 2331924 w 2331924"/>
                <a:gd name="connsiteY1" fmla="*/ 0 h 2625069"/>
                <a:gd name="connsiteX2" fmla="*/ 555878 w 2331924"/>
                <a:gd name="connsiteY2" fmla="*/ 2623987 h 2625069"/>
                <a:gd name="connsiteX3" fmla="*/ 0 w 2331924"/>
                <a:gd name="connsiteY3" fmla="*/ 2625069 h 2625069"/>
                <a:gd name="connsiteX4" fmla="*/ 1773529 w 2331924"/>
                <a:gd name="connsiteY4" fmla="*/ 4478 h 2625069"/>
                <a:gd name="connsiteX0" fmla="*/ 1767179 w 2331924"/>
                <a:gd name="connsiteY0" fmla="*/ 7653 h 2625069"/>
                <a:gd name="connsiteX1" fmla="*/ 2331924 w 2331924"/>
                <a:gd name="connsiteY1" fmla="*/ 0 h 2625069"/>
                <a:gd name="connsiteX2" fmla="*/ 555878 w 2331924"/>
                <a:gd name="connsiteY2" fmla="*/ 2623987 h 2625069"/>
                <a:gd name="connsiteX3" fmla="*/ 0 w 2331924"/>
                <a:gd name="connsiteY3" fmla="*/ 2625069 h 2625069"/>
                <a:gd name="connsiteX4" fmla="*/ 1767179 w 2331924"/>
                <a:gd name="connsiteY4" fmla="*/ 7653 h 2625069"/>
                <a:gd name="connsiteX0" fmla="*/ 1770354 w 2331924"/>
                <a:gd name="connsiteY0" fmla="*/ 4478 h 2625069"/>
                <a:gd name="connsiteX1" fmla="*/ 2331924 w 2331924"/>
                <a:gd name="connsiteY1" fmla="*/ 0 h 2625069"/>
                <a:gd name="connsiteX2" fmla="*/ 555878 w 2331924"/>
                <a:gd name="connsiteY2" fmla="*/ 2623987 h 2625069"/>
                <a:gd name="connsiteX3" fmla="*/ 0 w 2331924"/>
                <a:gd name="connsiteY3" fmla="*/ 2625069 h 2625069"/>
                <a:gd name="connsiteX4" fmla="*/ 1770354 w 2331924"/>
                <a:gd name="connsiteY4" fmla="*/ 4478 h 2625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31924" h="2625069">
                  <a:moveTo>
                    <a:pt x="1770354" y="4478"/>
                  </a:moveTo>
                  <a:lnTo>
                    <a:pt x="2331924" y="0"/>
                  </a:lnTo>
                  <a:lnTo>
                    <a:pt x="555878" y="2623987"/>
                  </a:lnTo>
                  <a:lnTo>
                    <a:pt x="0" y="2625069"/>
                  </a:lnTo>
                  <a:lnTo>
                    <a:pt x="1770354" y="4478"/>
                  </a:lnTo>
                  <a:close/>
                </a:path>
              </a:pathLst>
            </a:custGeom>
            <a:solidFill>
              <a:srgbClr val="456FB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1" name="Bande Orange 50%">
              <a:extLst>
                <a:ext uri="{FF2B5EF4-FFF2-40B4-BE49-F238E27FC236}">
                  <a16:creationId xmlns:a16="http://schemas.microsoft.com/office/drawing/2014/main" id="{D7B1E0D3-26FA-2C79-C2C9-46FE55775457}"/>
                </a:ext>
              </a:extLst>
            </p:cNvPr>
            <p:cNvSpPr/>
            <p:nvPr/>
          </p:nvSpPr>
          <p:spPr>
            <a:xfrm>
              <a:off x="3158349" y="8607939"/>
              <a:ext cx="1848831" cy="2081246"/>
            </a:xfrm>
            <a:custGeom>
              <a:avLst/>
              <a:gdLst>
                <a:gd name="connsiteX0" fmla="*/ 0 w 5486400"/>
                <a:gd name="connsiteY0" fmla="*/ 0 h 2632779"/>
                <a:gd name="connsiteX1" fmla="*/ 5486400 w 5486400"/>
                <a:gd name="connsiteY1" fmla="*/ 0 h 2632779"/>
                <a:gd name="connsiteX2" fmla="*/ 5486400 w 5486400"/>
                <a:gd name="connsiteY2" fmla="*/ 2632779 h 2632779"/>
                <a:gd name="connsiteX3" fmla="*/ 0 w 5486400"/>
                <a:gd name="connsiteY3" fmla="*/ 2632779 h 2632779"/>
                <a:gd name="connsiteX4" fmla="*/ 0 w 5486400"/>
                <a:gd name="connsiteY4" fmla="*/ 0 h 2632779"/>
                <a:gd name="connsiteX0" fmla="*/ 0 w 5486400"/>
                <a:gd name="connsiteY0" fmla="*/ 0 h 2632779"/>
                <a:gd name="connsiteX1" fmla="*/ 5486400 w 5486400"/>
                <a:gd name="connsiteY1" fmla="*/ 0 h 2632779"/>
                <a:gd name="connsiteX2" fmla="*/ 2831123 w 5486400"/>
                <a:gd name="connsiteY2" fmla="*/ 2597610 h 2632779"/>
                <a:gd name="connsiteX3" fmla="*/ 0 w 5486400"/>
                <a:gd name="connsiteY3" fmla="*/ 2632779 h 2632779"/>
                <a:gd name="connsiteX4" fmla="*/ 0 w 5486400"/>
                <a:gd name="connsiteY4" fmla="*/ 0 h 2632779"/>
                <a:gd name="connsiteX0" fmla="*/ 0 w 5486400"/>
                <a:gd name="connsiteY0" fmla="*/ 0 h 2632779"/>
                <a:gd name="connsiteX1" fmla="*/ 5486400 w 5486400"/>
                <a:gd name="connsiteY1" fmla="*/ 0 h 2632779"/>
                <a:gd name="connsiteX2" fmla="*/ 3710354 w 5486400"/>
                <a:gd name="connsiteY2" fmla="*/ 2623987 h 2632779"/>
                <a:gd name="connsiteX3" fmla="*/ 0 w 5486400"/>
                <a:gd name="connsiteY3" fmla="*/ 2632779 h 2632779"/>
                <a:gd name="connsiteX4" fmla="*/ 0 w 5486400"/>
                <a:gd name="connsiteY4" fmla="*/ 0 h 2632779"/>
                <a:gd name="connsiteX0" fmla="*/ 4826977 w 5486400"/>
                <a:gd name="connsiteY0" fmla="*/ 0 h 2650363"/>
                <a:gd name="connsiteX1" fmla="*/ 5486400 w 5486400"/>
                <a:gd name="connsiteY1" fmla="*/ 17584 h 2650363"/>
                <a:gd name="connsiteX2" fmla="*/ 3710354 w 5486400"/>
                <a:gd name="connsiteY2" fmla="*/ 2641571 h 2650363"/>
                <a:gd name="connsiteX3" fmla="*/ 0 w 5486400"/>
                <a:gd name="connsiteY3" fmla="*/ 2650363 h 2650363"/>
                <a:gd name="connsiteX4" fmla="*/ 4826977 w 5486400"/>
                <a:gd name="connsiteY4" fmla="*/ 0 h 2650363"/>
                <a:gd name="connsiteX0" fmla="*/ 1477108 w 2136531"/>
                <a:gd name="connsiteY0" fmla="*/ 0 h 2650363"/>
                <a:gd name="connsiteX1" fmla="*/ 2136531 w 2136531"/>
                <a:gd name="connsiteY1" fmla="*/ 17584 h 2650363"/>
                <a:gd name="connsiteX2" fmla="*/ 360485 w 2136531"/>
                <a:gd name="connsiteY2" fmla="*/ 2641571 h 2650363"/>
                <a:gd name="connsiteX3" fmla="*/ 0 w 2136531"/>
                <a:gd name="connsiteY3" fmla="*/ 2650363 h 2650363"/>
                <a:gd name="connsiteX4" fmla="*/ 1477108 w 2136531"/>
                <a:gd name="connsiteY4" fmla="*/ 0 h 2650363"/>
                <a:gd name="connsiteX0" fmla="*/ 1679331 w 2338754"/>
                <a:gd name="connsiteY0" fmla="*/ 0 h 2667947"/>
                <a:gd name="connsiteX1" fmla="*/ 2338754 w 2338754"/>
                <a:gd name="connsiteY1" fmla="*/ 17584 h 2667947"/>
                <a:gd name="connsiteX2" fmla="*/ 562708 w 2338754"/>
                <a:gd name="connsiteY2" fmla="*/ 2641571 h 2667947"/>
                <a:gd name="connsiteX3" fmla="*/ 0 w 2338754"/>
                <a:gd name="connsiteY3" fmla="*/ 2667947 h 2667947"/>
                <a:gd name="connsiteX4" fmla="*/ 1679331 w 2338754"/>
                <a:gd name="connsiteY4" fmla="*/ 0 h 2667947"/>
                <a:gd name="connsiteX0" fmla="*/ 1820007 w 2338754"/>
                <a:gd name="connsiteY0" fmla="*/ 0 h 2659154"/>
                <a:gd name="connsiteX1" fmla="*/ 2338754 w 2338754"/>
                <a:gd name="connsiteY1" fmla="*/ 8791 h 2659154"/>
                <a:gd name="connsiteX2" fmla="*/ 562708 w 2338754"/>
                <a:gd name="connsiteY2" fmla="*/ 2632778 h 2659154"/>
                <a:gd name="connsiteX3" fmla="*/ 0 w 2338754"/>
                <a:gd name="connsiteY3" fmla="*/ 2659154 h 2659154"/>
                <a:gd name="connsiteX4" fmla="*/ 1820007 w 2338754"/>
                <a:gd name="connsiteY4" fmla="*/ 0 h 2659154"/>
                <a:gd name="connsiteX0" fmla="*/ 1776046 w 2338754"/>
                <a:gd name="connsiteY0" fmla="*/ 8793 h 2650363"/>
                <a:gd name="connsiteX1" fmla="*/ 2338754 w 2338754"/>
                <a:gd name="connsiteY1" fmla="*/ 0 h 2650363"/>
                <a:gd name="connsiteX2" fmla="*/ 562708 w 2338754"/>
                <a:gd name="connsiteY2" fmla="*/ 2623987 h 2650363"/>
                <a:gd name="connsiteX3" fmla="*/ 0 w 2338754"/>
                <a:gd name="connsiteY3" fmla="*/ 2650363 h 2650363"/>
                <a:gd name="connsiteX4" fmla="*/ 1776046 w 2338754"/>
                <a:gd name="connsiteY4" fmla="*/ 8793 h 2650363"/>
                <a:gd name="connsiteX0" fmla="*/ 1532602 w 2095310"/>
                <a:gd name="connsiteY0" fmla="*/ 8793 h 2623987"/>
                <a:gd name="connsiteX1" fmla="*/ 2095310 w 2095310"/>
                <a:gd name="connsiteY1" fmla="*/ 0 h 2623987"/>
                <a:gd name="connsiteX2" fmla="*/ 319264 w 2095310"/>
                <a:gd name="connsiteY2" fmla="*/ 2623987 h 2623987"/>
                <a:gd name="connsiteX3" fmla="*/ 0 w 2095310"/>
                <a:gd name="connsiteY3" fmla="*/ 2549423 h 2623987"/>
                <a:gd name="connsiteX4" fmla="*/ 1532602 w 2095310"/>
                <a:gd name="connsiteY4" fmla="*/ 8793 h 2623987"/>
                <a:gd name="connsiteX0" fmla="*/ 1776046 w 2338754"/>
                <a:gd name="connsiteY0" fmla="*/ 8793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76046 w 2338754"/>
                <a:gd name="connsiteY4" fmla="*/ 8793 h 2638488"/>
                <a:gd name="connsiteX0" fmla="*/ 1853236 w 2338754"/>
                <a:gd name="connsiteY0" fmla="*/ 68169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853236 w 2338754"/>
                <a:gd name="connsiteY4" fmla="*/ 68169 h 2638488"/>
                <a:gd name="connsiteX0" fmla="*/ 1781984 w 2338754"/>
                <a:gd name="connsiteY0" fmla="*/ 8792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81984 w 2338754"/>
                <a:gd name="connsiteY4" fmla="*/ 8792 h 2638488"/>
                <a:gd name="connsiteX0" fmla="*/ 1776046 w 2338754"/>
                <a:gd name="connsiteY0" fmla="*/ 8792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76046 w 2338754"/>
                <a:gd name="connsiteY4" fmla="*/ 8792 h 2638488"/>
                <a:gd name="connsiteX0" fmla="*/ 1780359 w 2338754"/>
                <a:gd name="connsiteY0" fmla="*/ 4478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80359 w 2338754"/>
                <a:gd name="connsiteY4" fmla="*/ 4478 h 2638488"/>
                <a:gd name="connsiteX0" fmla="*/ 1763106 w 2321501"/>
                <a:gd name="connsiteY0" fmla="*/ 4478 h 2625548"/>
                <a:gd name="connsiteX1" fmla="*/ 2321501 w 2321501"/>
                <a:gd name="connsiteY1" fmla="*/ 0 h 2625548"/>
                <a:gd name="connsiteX2" fmla="*/ 545455 w 2321501"/>
                <a:gd name="connsiteY2" fmla="*/ 2623987 h 2625548"/>
                <a:gd name="connsiteX3" fmla="*/ 0 w 2321501"/>
                <a:gd name="connsiteY3" fmla="*/ 2625548 h 2625548"/>
                <a:gd name="connsiteX4" fmla="*/ 1763106 w 2321501"/>
                <a:gd name="connsiteY4" fmla="*/ 4478 h 2625548"/>
                <a:gd name="connsiteX0" fmla="*/ 1754479 w 2312874"/>
                <a:gd name="connsiteY0" fmla="*/ 4478 h 2623987"/>
                <a:gd name="connsiteX1" fmla="*/ 2312874 w 2312874"/>
                <a:gd name="connsiteY1" fmla="*/ 0 h 2623987"/>
                <a:gd name="connsiteX2" fmla="*/ 536828 w 2312874"/>
                <a:gd name="connsiteY2" fmla="*/ 2623987 h 2623987"/>
                <a:gd name="connsiteX3" fmla="*/ 0 w 2312874"/>
                <a:gd name="connsiteY3" fmla="*/ 2599669 h 2623987"/>
                <a:gd name="connsiteX4" fmla="*/ 1754479 w 2312874"/>
                <a:gd name="connsiteY4" fmla="*/ 4478 h 2623987"/>
                <a:gd name="connsiteX0" fmla="*/ 1773529 w 2331924"/>
                <a:gd name="connsiteY0" fmla="*/ 4478 h 2625069"/>
                <a:gd name="connsiteX1" fmla="*/ 2331924 w 2331924"/>
                <a:gd name="connsiteY1" fmla="*/ 0 h 2625069"/>
                <a:gd name="connsiteX2" fmla="*/ 555878 w 2331924"/>
                <a:gd name="connsiteY2" fmla="*/ 2623987 h 2625069"/>
                <a:gd name="connsiteX3" fmla="*/ 0 w 2331924"/>
                <a:gd name="connsiteY3" fmla="*/ 2625069 h 2625069"/>
                <a:gd name="connsiteX4" fmla="*/ 1773529 w 2331924"/>
                <a:gd name="connsiteY4" fmla="*/ 4478 h 2625069"/>
                <a:gd name="connsiteX0" fmla="*/ 1767179 w 2331924"/>
                <a:gd name="connsiteY0" fmla="*/ 7653 h 2625069"/>
                <a:gd name="connsiteX1" fmla="*/ 2331924 w 2331924"/>
                <a:gd name="connsiteY1" fmla="*/ 0 h 2625069"/>
                <a:gd name="connsiteX2" fmla="*/ 555878 w 2331924"/>
                <a:gd name="connsiteY2" fmla="*/ 2623987 h 2625069"/>
                <a:gd name="connsiteX3" fmla="*/ 0 w 2331924"/>
                <a:gd name="connsiteY3" fmla="*/ 2625069 h 2625069"/>
                <a:gd name="connsiteX4" fmla="*/ 1767179 w 2331924"/>
                <a:gd name="connsiteY4" fmla="*/ 7653 h 2625069"/>
                <a:gd name="connsiteX0" fmla="*/ 1770354 w 2331924"/>
                <a:gd name="connsiteY0" fmla="*/ 4478 h 2625069"/>
                <a:gd name="connsiteX1" fmla="*/ 2331924 w 2331924"/>
                <a:gd name="connsiteY1" fmla="*/ 0 h 2625069"/>
                <a:gd name="connsiteX2" fmla="*/ 555878 w 2331924"/>
                <a:gd name="connsiteY2" fmla="*/ 2623987 h 2625069"/>
                <a:gd name="connsiteX3" fmla="*/ 0 w 2331924"/>
                <a:gd name="connsiteY3" fmla="*/ 2625069 h 2625069"/>
                <a:gd name="connsiteX4" fmla="*/ 1770354 w 2331924"/>
                <a:gd name="connsiteY4" fmla="*/ 4478 h 2625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31924" h="2625069">
                  <a:moveTo>
                    <a:pt x="1770354" y="4478"/>
                  </a:moveTo>
                  <a:lnTo>
                    <a:pt x="2331924" y="0"/>
                  </a:lnTo>
                  <a:lnTo>
                    <a:pt x="555878" y="2623987"/>
                  </a:lnTo>
                  <a:lnTo>
                    <a:pt x="0" y="2625069"/>
                  </a:lnTo>
                  <a:lnTo>
                    <a:pt x="1770354" y="4478"/>
                  </a:lnTo>
                  <a:close/>
                </a:path>
              </a:pathLst>
            </a:custGeom>
            <a:solidFill>
              <a:srgbClr val="456FB3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rgbClr val="FF6600"/>
                </a:solidFill>
              </a:endParaRPr>
            </a:p>
          </p:txBody>
        </p:sp>
        <p:sp>
          <p:nvSpPr>
            <p:cNvPr id="12" name="Bande Blanche 25%">
              <a:extLst>
                <a:ext uri="{FF2B5EF4-FFF2-40B4-BE49-F238E27FC236}">
                  <a16:creationId xmlns:a16="http://schemas.microsoft.com/office/drawing/2014/main" id="{641DC8CD-45E5-A2ED-4DCD-42D15461F881}"/>
                </a:ext>
              </a:extLst>
            </p:cNvPr>
            <p:cNvSpPr/>
            <p:nvPr/>
          </p:nvSpPr>
          <p:spPr>
            <a:xfrm>
              <a:off x="3749380" y="8607939"/>
              <a:ext cx="1848831" cy="2081246"/>
            </a:xfrm>
            <a:custGeom>
              <a:avLst/>
              <a:gdLst>
                <a:gd name="connsiteX0" fmla="*/ 0 w 5486400"/>
                <a:gd name="connsiteY0" fmla="*/ 0 h 2632779"/>
                <a:gd name="connsiteX1" fmla="*/ 5486400 w 5486400"/>
                <a:gd name="connsiteY1" fmla="*/ 0 h 2632779"/>
                <a:gd name="connsiteX2" fmla="*/ 5486400 w 5486400"/>
                <a:gd name="connsiteY2" fmla="*/ 2632779 h 2632779"/>
                <a:gd name="connsiteX3" fmla="*/ 0 w 5486400"/>
                <a:gd name="connsiteY3" fmla="*/ 2632779 h 2632779"/>
                <a:gd name="connsiteX4" fmla="*/ 0 w 5486400"/>
                <a:gd name="connsiteY4" fmla="*/ 0 h 2632779"/>
                <a:gd name="connsiteX0" fmla="*/ 0 w 5486400"/>
                <a:gd name="connsiteY0" fmla="*/ 0 h 2632779"/>
                <a:gd name="connsiteX1" fmla="*/ 5486400 w 5486400"/>
                <a:gd name="connsiteY1" fmla="*/ 0 h 2632779"/>
                <a:gd name="connsiteX2" fmla="*/ 2831123 w 5486400"/>
                <a:gd name="connsiteY2" fmla="*/ 2597610 h 2632779"/>
                <a:gd name="connsiteX3" fmla="*/ 0 w 5486400"/>
                <a:gd name="connsiteY3" fmla="*/ 2632779 h 2632779"/>
                <a:gd name="connsiteX4" fmla="*/ 0 w 5486400"/>
                <a:gd name="connsiteY4" fmla="*/ 0 h 2632779"/>
                <a:gd name="connsiteX0" fmla="*/ 0 w 5486400"/>
                <a:gd name="connsiteY0" fmla="*/ 0 h 2632779"/>
                <a:gd name="connsiteX1" fmla="*/ 5486400 w 5486400"/>
                <a:gd name="connsiteY1" fmla="*/ 0 h 2632779"/>
                <a:gd name="connsiteX2" fmla="*/ 3710354 w 5486400"/>
                <a:gd name="connsiteY2" fmla="*/ 2623987 h 2632779"/>
                <a:gd name="connsiteX3" fmla="*/ 0 w 5486400"/>
                <a:gd name="connsiteY3" fmla="*/ 2632779 h 2632779"/>
                <a:gd name="connsiteX4" fmla="*/ 0 w 5486400"/>
                <a:gd name="connsiteY4" fmla="*/ 0 h 2632779"/>
                <a:gd name="connsiteX0" fmla="*/ 4826977 w 5486400"/>
                <a:gd name="connsiteY0" fmla="*/ 0 h 2650363"/>
                <a:gd name="connsiteX1" fmla="*/ 5486400 w 5486400"/>
                <a:gd name="connsiteY1" fmla="*/ 17584 h 2650363"/>
                <a:gd name="connsiteX2" fmla="*/ 3710354 w 5486400"/>
                <a:gd name="connsiteY2" fmla="*/ 2641571 h 2650363"/>
                <a:gd name="connsiteX3" fmla="*/ 0 w 5486400"/>
                <a:gd name="connsiteY3" fmla="*/ 2650363 h 2650363"/>
                <a:gd name="connsiteX4" fmla="*/ 4826977 w 5486400"/>
                <a:gd name="connsiteY4" fmla="*/ 0 h 2650363"/>
                <a:gd name="connsiteX0" fmla="*/ 1477108 w 2136531"/>
                <a:gd name="connsiteY0" fmla="*/ 0 h 2650363"/>
                <a:gd name="connsiteX1" fmla="*/ 2136531 w 2136531"/>
                <a:gd name="connsiteY1" fmla="*/ 17584 h 2650363"/>
                <a:gd name="connsiteX2" fmla="*/ 360485 w 2136531"/>
                <a:gd name="connsiteY2" fmla="*/ 2641571 h 2650363"/>
                <a:gd name="connsiteX3" fmla="*/ 0 w 2136531"/>
                <a:gd name="connsiteY3" fmla="*/ 2650363 h 2650363"/>
                <a:gd name="connsiteX4" fmla="*/ 1477108 w 2136531"/>
                <a:gd name="connsiteY4" fmla="*/ 0 h 2650363"/>
                <a:gd name="connsiteX0" fmla="*/ 1679331 w 2338754"/>
                <a:gd name="connsiteY0" fmla="*/ 0 h 2667947"/>
                <a:gd name="connsiteX1" fmla="*/ 2338754 w 2338754"/>
                <a:gd name="connsiteY1" fmla="*/ 17584 h 2667947"/>
                <a:gd name="connsiteX2" fmla="*/ 562708 w 2338754"/>
                <a:gd name="connsiteY2" fmla="*/ 2641571 h 2667947"/>
                <a:gd name="connsiteX3" fmla="*/ 0 w 2338754"/>
                <a:gd name="connsiteY3" fmla="*/ 2667947 h 2667947"/>
                <a:gd name="connsiteX4" fmla="*/ 1679331 w 2338754"/>
                <a:gd name="connsiteY4" fmla="*/ 0 h 2667947"/>
                <a:gd name="connsiteX0" fmla="*/ 1820007 w 2338754"/>
                <a:gd name="connsiteY0" fmla="*/ 0 h 2659154"/>
                <a:gd name="connsiteX1" fmla="*/ 2338754 w 2338754"/>
                <a:gd name="connsiteY1" fmla="*/ 8791 h 2659154"/>
                <a:gd name="connsiteX2" fmla="*/ 562708 w 2338754"/>
                <a:gd name="connsiteY2" fmla="*/ 2632778 h 2659154"/>
                <a:gd name="connsiteX3" fmla="*/ 0 w 2338754"/>
                <a:gd name="connsiteY3" fmla="*/ 2659154 h 2659154"/>
                <a:gd name="connsiteX4" fmla="*/ 1820007 w 2338754"/>
                <a:gd name="connsiteY4" fmla="*/ 0 h 2659154"/>
                <a:gd name="connsiteX0" fmla="*/ 1776046 w 2338754"/>
                <a:gd name="connsiteY0" fmla="*/ 8793 h 2650363"/>
                <a:gd name="connsiteX1" fmla="*/ 2338754 w 2338754"/>
                <a:gd name="connsiteY1" fmla="*/ 0 h 2650363"/>
                <a:gd name="connsiteX2" fmla="*/ 562708 w 2338754"/>
                <a:gd name="connsiteY2" fmla="*/ 2623987 h 2650363"/>
                <a:gd name="connsiteX3" fmla="*/ 0 w 2338754"/>
                <a:gd name="connsiteY3" fmla="*/ 2650363 h 2650363"/>
                <a:gd name="connsiteX4" fmla="*/ 1776046 w 2338754"/>
                <a:gd name="connsiteY4" fmla="*/ 8793 h 2650363"/>
                <a:gd name="connsiteX0" fmla="*/ 1532602 w 2095310"/>
                <a:gd name="connsiteY0" fmla="*/ 8793 h 2623987"/>
                <a:gd name="connsiteX1" fmla="*/ 2095310 w 2095310"/>
                <a:gd name="connsiteY1" fmla="*/ 0 h 2623987"/>
                <a:gd name="connsiteX2" fmla="*/ 319264 w 2095310"/>
                <a:gd name="connsiteY2" fmla="*/ 2623987 h 2623987"/>
                <a:gd name="connsiteX3" fmla="*/ 0 w 2095310"/>
                <a:gd name="connsiteY3" fmla="*/ 2549423 h 2623987"/>
                <a:gd name="connsiteX4" fmla="*/ 1532602 w 2095310"/>
                <a:gd name="connsiteY4" fmla="*/ 8793 h 2623987"/>
                <a:gd name="connsiteX0" fmla="*/ 1776046 w 2338754"/>
                <a:gd name="connsiteY0" fmla="*/ 8793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76046 w 2338754"/>
                <a:gd name="connsiteY4" fmla="*/ 8793 h 2638488"/>
                <a:gd name="connsiteX0" fmla="*/ 1853236 w 2338754"/>
                <a:gd name="connsiteY0" fmla="*/ 68169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853236 w 2338754"/>
                <a:gd name="connsiteY4" fmla="*/ 68169 h 2638488"/>
                <a:gd name="connsiteX0" fmla="*/ 1781984 w 2338754"/>
                <a:gd name="connsiteY0" fmla="*/ 8792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81984 w 2338754"/>
                <a:gd name="connsiteY4" fmla="*/ 8792 h 2638488"/>
                <a:gd name="connsiteX0" fmla="*/ 1776046 w 2338754"/>
                <a:gd name="connsiteY0" fmla="*/ 8792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76046 w 2338754"/>
                <a:gd name="connsiteY4" fmla="*/ 8792 h 2638488"/>
                <a:gd name="connsiteX0" fmla="*/ 1780359 w 2338754"/>
                <a:gd name="connsiteY0" fmla="*/ 4478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80359 w 2338754"/>
                <a:gd name="connsiteY4" fmla="*/ 4478 h 2638488"/>
                <a:gd name="connsiteX0" fmla="*/ 1763106 w 2321501"/>
                <a:gd name="connsiteY0" fmla="*/ 4478 h 2625548"/>
                <a:gd name="connsiteX1" fmla="*/ 2321501 w 2321501"/>
                <a:gd name="connsiteY1" fmla="*/ 0 h 2625548"/>
                <a:gd name="connsiteX2" fmla="*/ 545455 w 2321501"/>
                <a:gd name="connsiteY2" fmla="*/ 2623987 h 2625548"/>
                <a:gd name="connsiteX3" fmla="*/ 0 w 2321501"/>
                <a:gd name="connsiteY3" fmla="*/ 2625548 h 2625548"/>
                <a:gd name="connsiteX4" fmla="*/ 1763106 w 2321501"/>
                <a:gd name="connsiteY4" fmla="*/ 4478 h 2625548"/>
                <a:gd name="connsiteX0" fmla="*/ 1754479 w 2312874"/>
                <a:gd name="connsiteY0" fmla="*/ 4478 h 2623987"/>
                <a:gd name="connsiteX1" fmla="*/ 2312874 w 2312874"/>
                <a:gd name="connsiteY1" fmla="*/ 0 h 2623987"/>
                <a:gd name="connsiteX2" fmla="*/ 536828 w 2312874"/>
                <a:gd name="connsiteY2" fmla="*/ 2623987 h 2623987"/>
                <a:gd name="connsiteX3" fmla="*/ 0 w 2312874"/>
                <a:gd name="connsiteY3" fmla="*/ 2599669 h 2623987"/>
                <a:gd name="connsiteX4" fmla="*/ 1754479 w 2312874"/>
                <a:gd name="connsiteY4" fmla="*/ 4478 h 2623987"/>
                <a:gd name="connsiteX0" fmla="*/ 1773529 w 2331924"/>
                <a:gd name="connsiteY0" fmla="*/ 4478 h 2625069"/>
                <a:gd name="connsiteX1" fmla="*/ 2331924 w 2331924"/>
                <a:gd name="connsiteY1" fmla="*/ 0 h 2625069"/>
                <a:gd name="connsiteX2" fmla="*/ 555878 w 2331924"/>
                <a:gd name="connsiteY2" fmla="*/ 2623987 h 2625069"/>
                <a:gd name="connsiteX3" fmla="*/ 0 w 2331924"/>
                <a:gd name="connsiteY3" fmla="*/ 2625069 h 2625069"/>
                <a:gd name="connsiteX4" fmla="*/ 1773529 w 2331924"/>
                <a:gd name="connsiteY4" fmla="*/ 4478 h 2625069"/>
                <a:gd name="connsiteX0" fmla="*/ 1767179 w 2331924"/>
                <a:gd name="connsiteY0" fmla="*/ 7653 h 2625069"/>
                <a:gd name="connsiteX1" fmla="*/ 2331924 w 2331924"/>
                <a:gd name="connsiteY1" fmla="*/ 0 h 2625069"/>
                <a:gd name="connsiteX2" fmla="*/ 555878 w 2331924"/>
                <a:gd name="connsiteY2" fmla="*/ 2623987 h 2625069"/>
                <a:gd name="connsiteX3" fmla="*/ 0 w 2331924"/>
                <a:gd name="connsiteY3" fmla="*/ 2625069 h 2625069"/>
                <a:gd name="connsiteX4" fmla="*/ 1767179 w 2331924"/>
                <a:gd name="connsiteY4" fmla="*/ 7653 h 2625069"/>
                <a:gd name="connsiteX0" fmla="*/ 1770354 w 2331924"/>
                <a:gd name="connsiteY0" fmla="*/ 4478 h 2625069"/>
                <a:gd name="connsiteX1" fmla="*/ 2331924 w 2331924"/>
                <a:gd name="connsiteY1" fmla="*/ 0 h 2625069"/>
                <a:gd name="connsiteX2" fmla="*/ 555878 w 2331924"/>
                <a:gd name="connsiteY2" fmla="*/ 2623987 h 2625069"/>
                <a:gd name="connsiteX3" fmla="*/ 0 w 2331924"/>
                <a:gd name="connsiteY3" fmla="*/ 2625069 h 2625069"/>
                <a:gd name="connsiteX4" fmla="*/ 1770354 w 2331924"/>
                <a:gd name="connsiteY4" fmla="*/ 4478 h 2625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31924" h="2625069">
                  <a:moveTo>
                    <a:pt x="1770354" y="4478"/>
                  </a:moveTo>
                  <a:lnTo>
                    <a:pt x="2331924" y="0"/>
                  </a:lnTo>
                  <a:lnTo>
                    <a:pt x="555878" y="2623987"/>
                  </a:lnTo>
                  <a:lnTo>
                    <a:pt x="0" y="2625069"/>
                  </a:lnTo>
                  <a:lnTo>
                    <a:pt x="1770354" y="4478"/>
                  </a:lnTo>
                  <a:close/>
                </a:path>
              </a:pathLst>
            </a:custGeom>
            <a:solidFill>
              <a:schemeClr val="bg2">
                <a:lumMod val="90000"/>
                <a:alpha val="2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chemeClr val="tx1">
                    <a:lumMod val="50000"/>
                    <a:lumOff val="50000"/>
                  </a:schemeClr>
                </a:solidFill>
                <a:highlight>
                  <a:srgbClr val="EB6A28"/>
                </a:highligh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875753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90C7BB5C-0846-D007-8ECE-A27F96B66709}"/>
              </a:ext>
            </a:extLst>
          </p:cNvPr>
          <p:cNvSpPr/>
          <p:nvPr/>
        </p:nvSpPr>
        <p:spPr>
          <a:xfrm>
            <a:off x="819410" y="3884440"/>
            <a:ext cx="6746506" cy="15926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Vos responsabilités seront : </a:t>
            </a:r>
            <a:r>
              <a:rPr kumimoji="0" lang="fr-FR" sz="9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>
              <a:buNone/>
            </a:pPr>
            <a:r>
              <a:rPr lang="fr-FR" sz="900" dirty="0">
                <a:solidFill>
                  <a:schemeClr val="tx1"/>
                </a:solidFill>
              </a:rPr>
              <a:t>· Maitrise de l’outil informatique – Pack Office – Essentiellement Excel (niveau VBA)</a:t>
            </a:r>
          </a:p>
          <a:p>
            <a:pPr>
              <a:buNone/>
            </a:pPr>
            <a:r>
              <a:rPr lang="fr-FR" sz="900" dirty="0">
                <a:solidFill>
                  <a:schemeClr val="tx1"/>
                </a:solidFill>
              </a:rPr>
              <a:t>· Maitrise de CONEX </a:t>
            </a:r>
            <a:r>
              <a:rPr lang="fr-FR" sz="900" dirty="0" err="1">
                <a:solidFill>
                  <a:schemeClr val="tx1"/>
                </a:solidFill>
              </a:rPr>
              <a:t>logisticom</a:t>
            </a:r>
            <a:r>
              <a:rPr lang="fr-FR" sz="900" dirty="0">
                <a:solidFill>
                  <a:schemeClr val="tx1"/>
                </a:solidFill>
              </a:rPr>
              <a:t> et intégration de fichiers entêtes et lignes – Régimes </a:t>
            </a:r>
            <a:r>
              <a:rPr lang="fr-FR" sz="900" dirty="0" err="1">
                <a:solidFill>
                  <a:schemeClr val="tx1"/>
                </a:solidFill>
              </a:rPr>
              <a:t>eco</a:t>
            </a:r>
            <a:r>
              <a:rPr lang="fr-FR" sz="900" dirty="0">
                <a:solidFill>
                  <a:schemeClr val="tx1"/>
                </a:solidFill>
              </a:rPr>
              <a:t> de </a:t>
            </a:r>
            <a:r>
              <a:rPr lang="fr-FR" sz="900" dirty="0" err="1">
                <a:solidFill>
                  <a:schemeClr val="tx1"/>
                </a:solidFill>
              </a:rPr>
              <a:t>Conex</a:t>
            </a:r>
            <a:r>
              <a:rPr lang="fr-FR" sz="900" dirty="0">
                <a:solidFill>
                  <a:schemeClr val="tx1"/>
                </a:solidFill>
              </a:rPr>
              <a:t>.</a:t>
            </a:r>
          </a:p>
          <a:p>
            <a:pPr>
              <a:buNone/>
            </a:pPr>
            <a:r>
              <a:rPr lang="fr-FR" sz="900" dirty="0">
                <a:solidFill>
                  <a:schemeClr val="tx1"/>
                </a:solidFill>
              </a:rPr>
              <a:t>· Dédouanement maritime et aérien tous régimes, toutes origines, toutes nomenclatures.</a:t>
            </a:r>
          </a:p>
          <a:p>
            <a:pPr>
              <a:buNone/>
            </a:pPr>
            <a:r>
              <a:rPr lang="fr-FR" sz="900" dirty="0">
                <a:solidFill>
                  <a:schemeClr val="tx1"/>
                </a:solidFill>
              </a:rPr>
              <a:t>Compétences Métier :</a:t>
            </a:r>
          </a:p>
          <a:p>
            <a:pPr>
              <a:buNone/>
            </a:pPr>
            <a:r>
              <a:rPr lang="fr-FR" sz="900" dirty="0">
                <a:solidFill>
                  <a:schemeClr val="tx1"/>
                </a:solidFill>
              </a:rPr>
              <a:t>· Connaissances juridiques et des réglementations Européenne et Internationale – Veille réglementaire suivie au quotidien. Des compétences fiscales seraient un plus.</a:t>
            </a:r>
          </a:p>
          <a:p>
            <a:pPr>
              <a:buNone/>
            </a:pPr>
            <a:r>
              <a:rPr lang="fr-FR" sz="900" dirty="0">
                <a:solidFill>
                  <a:schemeClr val="tx1"/>
                </a:solidFill>
              </a:rPr>
              <a:t>· Expérience minimum de 2 années dans un poste similaire.</a:t>
            </a:r>
          </a:p>
          <a:p>
            <a:pPr>
              <a:buNone/>
            </a:pPr>
            <a:r>
              <a:rPr lang="fr-FR" sz="900" dirty="0">
                <a:solidFill>
                  <a:schemeClr val="tx1"/>
                </a:solidFill>
              </a:rPr>
              <a:t>· Maitrise des procédures douanières IST, Régimes économiques (AT, ET, PA, PP) RFSCV (</a:t>
            </a:r>
            <a:r>
              <a:rPr lang="fr-FR" sz="900" dirty="0" err="1">
                <a:solidFill>
                  <a:schemeClr val="tx1"/>
                </a:solidFill>
              </a:rPr>
              <a:t>duty</a:t>
            </a:r>
            <a:r>
              <a:rPr lang="fr-FR" sz="900" dirty="0">
                <a:solidFill>
                  <a:schemeClr val="tx1"/>
                </a:solidFill>
              </a:rPr>
              <a:t> free) entrepôts type U et RFS.</a:t>
            </a:r>
          </a:p>
          <a:p>
            <a:pPr marR="0" lvl="0" algn="l" defTabSz="457200" rtl="0" eaLnBrk="1" fontAlgn="auto" latinLnBrk="0" hangingPunct="1">
              <a:spcBef>
                <a:spcPts val="0"/>
              </a:spcBef>
              <a:spcAft>
                <a:spcPts val="200"/>
              </a:spcAft>
              <a:buClr>
                <a:srgbClr val="456FB3"/>
              </a:buClr>
              <a:buSzTx/>
              <a:tabLst/>
              <a:defRPr/>
            </a:pPr>
            <a:endParaRPr lang="fr-FR" sz="900" spc="-20" dirty="0">
              <a:solidFill>
                <a:schemeClr val="tx1"/>
              </a:solidFill>
            </a:endParaRPr>
          </a:p>
        </p:txBody>
      </p:sp>
      <p:grpSp>
        <p:nvGrpSpPr>
          <p:cNvPr id="5" name="Groupe 4">
            <a:extLst>
              <a:ext uri="{FF2B5EF4-FFF2-40B4-BE49-F238E27FC236}">
                <a16:creationId xmlns:a16="http://schemas.microsoft.com/office/drawing/2014/main" id="{96332533-9E0C-508D-8D62-E270D902174C}"/>
              </a:ext>
            </a:extLst>
          </p:cNvPr>
          <p:cNvGrpSpPr/>
          <p:nvPr/>
        </p:nvGrpSpPr>
        <p:grpSpPr>
          <a:xfrm>
            <a:off x="6187417" y="-11169"/>
            <a:ext cx="1372258" cy="1199169"/>
            <a:chOff x="8759557" y="-11169"/>
            <a:chExt cx="1932256" cy="1688532"/>
          </a:xfrm>
        </p:grpSpPr>
        <p:sp>
          <p:nvSpPr>
            <p:cNvPr id="6" name="Bande Orange 50%">
              <a:extLst>
                <a:ext uri="{FF2B5EF4-FFF2-40B4-BE49-F238E27FC236}">
                  <a16:creationId xmlns:a16="http://schemas.microsoft.com/office/drawing/2014/main" id="{0579164A-2DDF-088E-7ECD-D97C7AF26D7E}"/>
                </a:ext>
              </a:extLst>
            </p:cNvPr>
            <p:cNvSpPr/>
            <p:nvPr userDrawn="1"/>
          </p:nvSpPr>
          <p:spPr>
            <a:xfrm>
              <a:off x="8759557" y="-11169"/>
              <a:ext cx="1574280" cy="701418"/>
            </a:xfrm>
            <a:custGeom>
              <a:avLst/>
              <a:gdLst>
                <a:gd name="connsiteX0" fmla="*/ 0 w 5486400"/>
                <a:gd name="connsiteY0" fmla="*/ 0 h 2632779"/>
                <a:gd name="connsiteX1" fmla="*/ 5486400 w 5486400"/>
                <a:gd name="connsiteY1" fmla="*/ 0 h 2632779"/>
                <a:gd name="connsiteX2" fmla="*/ 5486400 w 5486400"/>
                <a:gd name="connsiteY2" fmla="*/ 2632779 h 2632779"/>
                <a:gd name="connsiteX3" fmla="*/ 0 w 5486400"/>
                <a:gd name="connsiteY3" fmla="*/ 2632779 h 2632779"/>
                <a:gd name="connsiteX4" fmla="*/ 0 w 5486400"/>
                <a:gd name="connsiteY4" fmla="*/ 0 h 2632779"/>
                <a:gd name="connsiteX0" fmla="*/ 0 w 5486400"/>
                <a:gd name="connsiteY0" fmla="*/ 0 h 2632779"/>
                <a:gd name="connsiteX1" fmla="*/ 5486400 w 5486400"/>
                <a:gd name="connsiteY1" fmla="*/ 0 h 2632779"/>
                <a:gd name="connsiteX2" fmla="*/ 2831123 w 5486400"/>
                <a:gd name="connsiteY2" fmla="*/ 2597610 h 2632779"/>
                <a:gd name="connsiteX3" fmla="*/ 0 w 5486400"/>
                <a:gd name="connsiteY3" fmla="*/ 2632779 h 2632779"/>
                <a:gd name="connsiteX4" fmla="*/ 0 w 5486400"/>
                <a:gd name="connsiteY4" fmla="*/ 0 h 2632779"/>
                <a:gd name="connsiteX0" fmla="*/ 0 w 5486400"/>
                <a:gd name="connsiteY0" fmla="*/ 0 h 2632779"/>
                <a:gd name="connsiteX1" fmla="*/ 5486400 w 5486400"/>
                <a:gd name="connsiteY1" fmla="*/ 0 h 2632779"/>
                <a:gd name="connsiteX2" fmla="*/ 3710354 w 5486400"/>
                <a:gd name="connsiteY2" fmla="*/ 2623987 h 2632779"/>
                <a:gd name="connsiteX3" fmla="*/ 0 w 5486400"/>
                <a:gd name="connsiteY3" fmla="*/ 2632779 h 2632779"/>
                <a:gd name="connsiteX4" fmla="*/ 0 w 5486400"/>
                <a:gd name="connsiteY4" fmla="*/ 0 h 2632779"/>
                <a:gd name="connsiteX0" fmla="*/ 4826977 w 5486400"/>
                <a:gd name="connsiteY0" fmla="*/ 0 h 2650363"/>
                <a:gd name="connsiteX1" fmla="*/ 5486400 w 5486400"/>
                <a:gd name="connsiteY1" fmla="*/ 17584 h 2650363"/>
                <a:gd name="connsiteX2" fmla="*/ 3710354 w 5486400"/>
                <a:gd name="connsiteY2" fmla="*/ 2641571 h 2650363"/>
                <a:gd name="connsiteX3" fmla="*/ 0 w 5486400"/>
                <a:gd name="connsiteY3" fmla="*/ 2650363 h 2650363"/>
                <a:gd name="connsiteX4" fmla="*/ 4826977 w 5486400"/>
                <a:gd name="connsiteY4" fmla="*/ 0 h 2650363"/>
                <a:gd name="connsiteX0" fmla="*/ 1477108 w 2136531"/>
                <a:gd name="connsiteY0" fmla="*/ 0 h 2650363"/>
                <a:gd name="connsiteX1" fmla="*/ 2136531 w 2136531"/>
                <a:gd name="connsiteY1" fmla="*/ 17584 h 2650363"/>
                <a:gd name="connsiteX2" fmla="*/ 360485 w 2136531"/>
                <a:gd name="connsiteY2" fmla="*/ 2641571 h 2650363"/>
                <a:gd name="connsiteX3" fmla="*/ 0 w 2136531"/>
                <a:gd name="connsiteY3" fmla="*/ 2650363 h 2650363"/>
                <a:gd name="connsiteX4" fmla="*/ 1477108 w 2136531"/>
                <a:gd name="connsiteY4" fmla="*/ 0 h 2650363"/>
                <a:gd name="connsiteX0" fmla="*/ 1679331 w 2338754"/>
                <a:gd name="connsiteY0" fmla="*/ 0 h 2667947"/>
                <a:gd name="connsiteX1" fmla="*/ 2338754 w 2338754"/>
                <a:gd name="connsiteY1" fmla="*/ 17584 h 2667947"/>
                <a:gd name="connsiteX2" fmla="*/ 562708 w 2338754"/>
                <a:gd name="connsiteY2" fmla="*/ 2641571 h 2667947"/>
                <a:gd name="connsiteX3" fmla="*/ 0 w 2338754"/>
                <a:gd name="connsiteY3" fmla="*/ 2667947 h 2667947"/>
                <a:gd name="connsiteX4" fmla="*/ 1679331 w 2338754"/>
                <a:gd name="connsiteY4" fmla="*/ 0 h 2667947"/>
                <a:gd name="connsiteX0" fmla="*/ 1820007 w 2338754"/>
                <a:gd name="connsiteY0" fmla="*/ 0 h 2659154"/>
                <a:gd name="connsiteX1" fmla="*/ 2338754 w 2338754"/>
                <a:gd name="connsiteY1" fmla="*/ 8791 h 2659154"/>
                <a:gd name="connsiteX2" fmla="*/ 562708 w 2338754"/>
                <a:gd name="connsiteY2" fmla="*/ 2632778 h 2659154"/>
                <a:gd name="connsiteX3" fmla="*/ 0 w 2338754"/>
                <a:gd name="connsiteY3" fmla="*/ 2659154 h 2659154"/>
                <a:gd name="connsiteX4" fmla="*/ 1820007 w 2338754"/>
                <a:gd name="connsiteY4" fmla="*/ 0 h 2659154"/>
                <a:gd name="connsiteX0" fmla="*/ 1776046 w 2338754"/>
                <a:gd name="connsiteY0" fmla="*/ 8793 h 2650363"/>
                <a:gd name="connsiteX1" fmla="*/ 2338754 w 2338754"/>
                <a:gd name="connsiteY1" fmla="*/ 0 h 2650363"/>
                <a:gd name="connsiteX2" fmla="*/ 562708 w 2338754"/>
                <a:gd name="connsiteY2" fmla="*/ 2623987 h 2650363"/>
                <a:gd name="connsiteX3" fmla="*/ 0 w 2338754"/>
                <a:gd name="connsiteY3" fmla="*/ 2650363 h 2650363"/>
                <a:gd name="connsiteX4" fmla="*/ 1776046 w 2338754"/>
                <a:gd name="connsiteY4" fmla="*/ 8793 h 2650363"/>
                <a:gd name="connsiteX0" fmla="*/ 1532602 w 2095310"/>
                <a:gd name="connsiteY0" fmla="*/ 8793 h 2623987"/>
                <a:gd name="connsiteX1" fmla="*/ 2095310 w 2095310"/>
                <a:gd name="connsiteY1" fmla="*/ 0 h 2623987"/>
                <a:gd name="connsiteX2" fmla="*/ 319264 w 2095310"/>
                <a:gd name="connsiteY2" fmla="*/ 2623987 h 2623987"/>
                <a:gd name="connsiteX3" fmla="*/ 0 w 2095310"/>
                <a:gd name="connsiteY3" fmla="*/ 2549423 h 2623987"/>
                <a:gd name="connsiteX4" fmla="*/ 1532602 w 2095310"/>
                <a:gd name="connsiteY4" fmla="*/ 8793 h 2623987"/>
                <a:gd name="connsiteX0" fmla="*/ 1776046 w 2338754"/>
                <a:gd name="connsiteY0" fmla="*/ 8793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76046 w 2338754"/>
                <a:gd name="connsiteY4" fmla="*/ 8793 h 2638488"/>
                <a:gd name="connsiteX0" fmla="*/ 1853236 w 2338754"/>
                <a:gd name="connsiteY0" fmla="*/ 68169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853236 w 2338754"/>
                <a:gd name="connsiteY4" fmla="*/ 68169 h 2638488"/>
                <a:gd name="connsiteX0" fmla="*/ 1781984 w 2338754"/>
                <a:gd name="connsiteY0" fmla="*/ 8792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81984 w 2338754"/>
                <a:gd name="connsiteY4" fmla="*/ 8792 h 2638488"/>
                <a:gd name="connsiteX0" fmla="*/ 1776046 w 2338754"/>
                <a:gd name="connsiteY0" fmla="*/ 8792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76046 w 2338754"/>
                <a:gd name="connsiteY4" fmla="*/ 8792 h 2638488"/>
                <a:gd name="connsiteX0" fmla="*/ 1780359 w 2338754"/>
                <a:gd name="connsiteY0" fmla="*/ 4478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80359 w 2338754"/>
                <a:gd name="connsiteY4" fmla="*/ 4478 h 2638488"/>
                <a:gd name="connsiteX0" fmla="*/ 1763106 w 2321501"/>
                <a:gd name="connsiteY0" fmla="*/ 4478 h 2625548"/>
                <a:gd name="connsiteX1" fmla="*/ 2321501 w 2321501"/>
                <a:gd name="connsiteY1" fmla="*/ 0 h 2625548"/>
                <a:gd name="connsiteX2" fmla="*/ 545455 w 2321501"/>
                <a:gd name="connsiteY2" fmla="*/ 2623987 h 2625548"/>
                <a:gd name="connsiteX3" fmla="*/ 0 w 2321501"/>
                <a:gd name="connsiteY3" fmla="*/ 2625548 h 2625548"/>
                <a:gd name="connsiteX4" fmla="*/ 1763106 w 2321501"/>
                <a:gd name="connsiteY4" fmla="*/ 4478 h 2625548"/>
                <a:gd name="connsiteX0" fmla="*/ 1754479 w 2312874"/>
                <a:gd name="connsiteY0" fmla="*/ 4478 h 2623987"/>
                <a:gd name="connsiteX1" fmla="*/ 2312874 w 2312874"/>
                <a:gd name="connsiteY1" fmla="*/ 0 h 2623987"/>
                <a:gd name="connsiteX2" fmla="*/ 536828 w 2312874"/>
                <a:gd name="connsiteY2" fmla="*/ 2623987 h 2623987"/>
                <a:gd name="connsiteX3" fmla="*/ 0 w 2312874"/>
                <a:gd name="connsiteY3" fmla="*/ 2599669 h 2623987"/>
                <a:gd name="connsiteX4" fmla="*/ 1754479 w 2312874"/>
                <a:gd name="connsiteY4" fmla="*/ 4478 h 2623987"/>
                <a:gd name="connsiteX0" fmla="*/ 1773529 w 2331924"/>
                <a:gd name="connsiteY0" fmla="*/ 4478 h 2625069"/>
                <a:gd name="connsiteX1" fmla="*/ 2331924 w 2331924"/>
                <a:gd name="connsiteY1" fmla="*/ 0 h 2625069"/>
                <a:gd name="connsiteX2" fmla="*/ 555878 w 2331924"/>
                <a:gd name="connsiteY2" fmla="*/ 2623987 h 2625069"/>
                <a:gd name="connsiteX3" fmla="*/ 0 w 2331924"/>
                <a:gd name="connsiteY3" fmla="*/ 2625069 h 2625069"/>
                <a:gd name="connsiteX4" fmla="*/ 1773529 w 2331924"/>
                <a:gd name="connsiteY4" fmla="*/ 4478 h 2625069"/>
                <a:gd name="connsiteX0" fmla="*/ 1767179 w 2331924"/>
                <a:gd name="connsiteY0" fmla="*/ 7653 h 2625069"/>
                <a:gd name="connsiteX1" fmla="*/ 2331924 w 2331924"/>
                <a:gd name="connsiteY1" fmla="*/ 0 h 2625069"/>
                <a:gd name="connsiteX2" fmla="*/ 555878 w 2331924"/>
                <a:gd name="connsiteY2" fmla="*/ 2623987 h 2625069"/>
                <a:gd name="connsiteX3" fmla="*/ 0 w 2331924"/>
                <a:gd name="connsiteY3" fmla="*/ 2625069 h 2625069"/>
                <a:gd name="connsiteX4" fmla="*/ 1767179 w 2331924"/>
                <a:gd name="connsiteY4" fmla="*/ 7653 h 2625069"/>
                <a:gd name="connsiteX0" fmla="*/ 1770354 w 2331924"/>
                <a:gd name="connsiteY0" fmla="*/ 4478 h 2625069"/>
                <a:gd name="connsiteX1" fmla="*/ 2331924 w 2331924"/>
                <a:gd name="connsiteY1" fmla="*/ 0 h 2625069"/>
                <a:gd name="connsiteX2" fmla="*/ 555878 w 2331924"/>
                <a:gd name="connsiteY2" fmla="*/ 2623987 h 2625069"/>
                <a:gd name="connsiteX3" fmla="*/ 0 w 2331924"/>
                <a:gd name="connsiteY3" fmla="*/ 2625069 h 2625069"/>
                <a:gd name="connsiteX4" fmla="*/ 1770354 w 2331924"/>
                <a:gd name="connsiteY4" fmla="*/ 4478 h 2625069"/>
                <a:gd name="connsiteX0" fmla="*/ 240007 w 2331924"/>
                <a:gd name="connsiteY0" fmla="*/ 2268117 h 2625069"/>
                <a:gd name="connsiteX1" fmla="*/ 2331924 w 2331924"/>
                <a:gd name="connsiteY1" fmla="*/ 0 h 2625069"/>
                <a:gd name="connsiteX2" fmla="*/ 555878 w 2331924"/>
                <a:gd name="connsiteY2" fmla="*/ 2623987 h 2625069"/>
                <a:gd name="connsiteX3" fmla="*/ 0 w 2331924"/>
                <a:gd name="connsiteY3" fmla="*/ 2625069 h 2625069"/>
                <a:gd name="connsiteX4" fmla="*/ 240007 w 2331924"/>
                <a:gd name="connsiteY4" fmla="*/ 2268117 h 2625069"/>
                <a:gd name="connsiteX0" fmla="*/ 240007 w 788824"/>
                <a:gd name="connsiteY0" fmla="*/ 0 h 356952"/>
                <a:gd name="connsiteX1" fmla="*/ 788824 w 788824"/>
                <a:gd name="connsiteY1" fmla="*/ 8275 h 356952"/>
                <a:gd name="connsiteX2" fmla="*/ 555878 w 788824"/>
                <a:gd name="connsiteY2" fmla="*/ 355870 h 356952"/>
                <a:gd name="connsiteX3" fmla="*/ 0 w 788824"/>
                <a:gd name="connsiteY3" fmla="*/ 356952 h 356952"/>
                <a:gd name="connsiteX4" fmla="*/ 240007 w 788824"/>
                <a:gd name="connsiteY4" fmla="*/ 0 h 356952"/>
                <a:gd name="connsiteX0" fmla="*/ 240007 w 788824"/>
                <a:gd name="connsiteY0" fmla="*/ 0 h 356952"/>
                <a:gd name="connsiteX1" fmla="*/ 788824 w 788824"/>
                <a:gd name="connsiteY1" fmla="*/ 8275 h 356952"/>
                <a:gd name="connsiteX2" fmla="*/ 555878 w 788824"/>
                <a:gd name="connsiteY2" fmla="*/ 355870 h 356952"/>
                <a:gd name="connsiteX3" fmla="*/ 0 w 788824"/>
                <a:gd name="connsiteY3" fmla="*/ 356952 h 356952"/>
                <a:gd name="connsiteX4" fmla="*/ 240007 w 788824"/>
                <a:gd name="connsiteY4" fmla="*/ 0 h 356952"/>
                <a:gd name="connsiteX0" fmla="*/ 240007 w 790418"/>
                <a:gd name="connsiteY0" fmla="*/ 0 h 356952"/>
                <a:gd name="connsiteX1" fmla="*/ 790418 w 790418"/>
                <a:gd name="connsiteY1" fmla="*/ 5087 h 356952"/>
                <a:gd name="connsiteX2" fmla="*/ 555878 w 790418"/>
                <a:gd name="connsiteY2" fmla="*/ 355870 h 356952"/>
                <a:gd name="connsiteX3" fmla="*/ 0 w 790418"/>
                <a:gd name="connsiteY3" fmla="*/ 356952 h 356952"/>
                <a:gd name="connsiteX4" fmla="*/ 240007 w 790418"/>
                <a:gd name="connsiteY4" fmla="*/ 0 h 356952"/>
                <a:gd name="connsiteX0" fmla="*/ 240007 w 790418"/>
                <a:gd name="connsiteY0" fmla="*/ 0 h 355358"/>
                <a:gd name="connsiteX1" fmla="*/ 790418 w 790418"/>
                <a:gd name="connsiteY1" fmla="*/ 3493 h 355358"/>
                <a:gd name="connsiteX2" fmla="*/ 555878 w 790418"/>
                <a:gd name="connsiteY2" fmla="*/ 354276 h 355358"/>
                <a:gd name="connsiteX3" fmla="*/ 0 w 790418"/>
                <a:gd name="connsiteY3" fmla="*/ 355358 h 355358"/>
                <a:gd name="connsiteX4" fmla="*/ 240007 w 790418"/>
                <a:gd name="connsiteY4" fmla="*/ 0 h 355358"/>
                <a:gd name="connsiteX0" fmla="*/ 238413 w 790418"/>
                <a:gd name="connsiteY0" fmla="*/ 0 h 352170"/>
                <a:gd name="connsiteX1" fmla="*/ 790418 w 790418"/>
                <a:gd name="connsiteY1" fmla="*/ 305 h 352170"/>
                <a:gd name="connsiteX2" fmla="*/ 555878 w 790418"/>
                <a:gd name="connsiteY2" fmla="*/ 351088 h 352170"/>
                <a:gd name="connsiteX3" fmla="*/ 0 w 790418"/>
                <a:gd name="connsiteY3" fmla="*/ 352170 h 352170"/>
                <a:gd name="connsiteX4" fmla="*/ 238413 w 790418"/>
                <a:gd name="connsiteY4" fmla="*/ 0 h 352170"/>
                <a:gd name="connsiteX0" fmla="*/ 238413 w 790418"/>
                <a:gd name="connsiteY0" fmla="*/ 0 h 352170"/>
                <a:gd name="connsiteX1" fmla="*/ 790418 w 790418"/>
                <a:gd name="connsiteY1" fmla="*/ 305 h 352170"/>
                <a:gd name="connsiteX2" fmla="*/ 555878 w 790418"/>
                <a:gd name="connsiteY2" fmla="*/ 351088 h 352170"/>
                <a:gd name="connsiteX3" fmla="*/ 0 w 790418"/>
                <a:gd name="connsiteY3" fmla="*/ 352170 h 352170"/>
                <a:gd name="connsiteX4" fmla="*/ 238413 w 790418"/>
                <a:gd name="connsiteY4" fmla="*/ 0 h 352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90418" h="352170">
                  <a:moveTo>
                    <a:pt x="238413" y="0"/>
                  </a:moveTo>
                  <a:lnTo>
                    <a:pt x="790418" y="305"/>
                  </a:lnTo>
                  <a:lnTo>
                    <a:pt x="555878" y="351088"/>
                  </a:lnTo>
                  <a:lnTo>
                    <a:pt x="0" y="352170"/>
                  </a:lnTo>
                  <a:lnTo>
                    <a:pt x="238413" y="0"/>
                  </a:lnTo>
                  <a:close/>
                </a:path>
              </a:pathLst>
            </a:custGeom>
            <a:solidFill>
              <a:srgbClr val="214762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" name="Bande Orange 50%">
              <a:extLst>
                <a:ext uri="{FF2B5EF4-FFF2-40B4-BE49-F238E27FC236}">
                  <a16:creationId xmlns:a16="http://schemas.microsoft.com/office/drawing/2014/main" id="{831EDA11-D8D5-8149-04FB-EAE8592CADB1}"/>
                </a:ext>
              </a:extLst>
            </p:cNvPr>
            <p:cNvSpPr/>
            <p:nvPr userDrawn="1"/>
          </p:nvSpPr>
          <p:spPr>
            <a:xfrm>
              <a:off x="9191841" y="-11169"/>
              <a:ext cx="1499972" cy="1688532"/>
            </a:xfrm>
            <a:custGeom>
              <a:avLst/>
              <a:gdLst>
                <a:gd name="connsiteX0" fmla="*/ 0 w 5486400"/>
                <a:gd name="connsiteY0" fmla="*/ 0 h 2632779"/>
                <a:gd name="connsiteX1" fmla="*/ 5486400 w 5486400"/>
                <a:gd name="connsiteY1" fmla="*/ 0 h 2632779"/>
                <a:gd name="connsiteX2" fmla="*/ 5486400 w 5486400"/>
                <a:gd name="connsiteY2" fmla="*/ 2632779 h 2632779"/>
                <a:gd name="connsiteX3" fmla="*/ 0 w 5486400"/>
                <a:gd name="connsiteY3" fmla="*/ 2632779 h 2632779"/>
                <a:gd name="connsiteX4" fmla="*/ 0 w 5486400"/>
                <a:gd name="connsiteY4" fmla="*/ 0 h 2632779"/>
                <a:gd name="connsiteX0" fmla="*/ 0 w 5486400"/>
                <a:gd name="connsiteY0" fmla="*/ 0 h 2632779"/>
                <a:gd name="connsiteX1" fmla="*/ 5486400 w 5486400"/>
                <a:gd name="connsiteY1" fmla="*/ 0 h 2632779"/>
                <a:gd name="connsiteX2" fmla="*/ 2831123 w 5486400"/>
                <a:gd name="connsiteY2" fmla="*/ 2597610 h 2632779"/>
                <a:gd name="connsiteX3" fmla="*/ 0 w 5486400"/>
                <a:gd name="connsiteY3" fmla="*/ 2632779 h 2632779"/>
                <a:gd name="connsiteX4" fmla="*/ 0 w 5486400"/>
                <a:gd name="connsiteY4" fmla="*/ 0 h 2632779"/>
                <a:gd name="connsiteX0" fmla="*/ 0 w 5486400"/>
                <a:gd name="connsiteY0" fmla="*/ 0 h 2632779"/>
                <a:gd name="connsiteX1" fmla="*/ 5486400 w 5486400"/>
                <a:gd name="connsiteY1" fmla="*/ 0 h 2632779"/>
                <a:gd name="connsiteX2" fmla="*/ 3710354 w 5486400"/>
                <a:gd name="connsiteY2" fmla="*/ 2623987 h 2632779"/>
                <a:gd name="connsiteX3" fmla="*/ 0 w 5486400"/>
                <a:gd name="connsiteY3" fmla="*/ 2632779 h 2632779"/>
                <a:gd name="connsiteX4" fmla="*/ 0 w 5486400"/>
                <a:gd name="connsiteY4" fmla="*/ 0 h 2632779"/>
                <a:gd name="connsiteX0" fmla="*/ 4826977 w 5486400"/>
                <a:gd name="connsiteY0" fmla="*/ 0 h 2650363"/>
                <a:gd name="connsiteX1" fmla="*/ 5486400 w 5486400"/>
                <a:gd name="connsiteY1" fmla="*/ 17584 h 2650363"/>
                <a:gd name="connsiteX2" fmla="*/ 3710354 w 5486400"/>
                <a:gd name="connsiteY2" fmla="*/ 2641571 h 2650363"/>
                <a:gd name="connsiteX3" fmla="*/ 0 w 5486400"/>
                <a:gd name="connsiteY3" fmla="*/ 2650363 h 2650363"/>
                <a:gd name="connsiteX4" fmla="*/ 4826977 w 5486400"/>
                <a:gd name="connsiteY4" fmla="*/ 0 h 2650363"/>
                <a:gd name="connsiteX0" fmla="*/ 1477108 w 2136531"/>
                <a:gd name="connsiteY0" fmla="*/ 0 h 2650363"/>
                <a:gd name="connsiteX1" fmla="*/ 2136531 w 2136531"/>
                <a:gd name="connsiteY1" fmla="*/ 17584 h 2650363"/>
                <a:gd name="connsiteX2" fmla="*/ 360485 w 2136531"/>
                <a:gd name="connsiteY2" fmla="*/ 2641571 h 2650363"/>
                <a:gd name="connsiteX3" fmla="*/ 0 w 2136531"/>
                <a:gd name="connsiteY3" fmla="*/ 2650363 h 2650363"/>
                <a:gd name="connsiteX4" fmla="*/ 1477108 w 2136531"/>
                <a:gd name="connsiteY4" fmla="*/ 0 h 2650363"/>
                <a:gd name="connsiteX0" fmla="*/ 1679331 w 2338754"/>
                <a:gd name="connsiteY0" fmla="*/ 0 h 2667947"/>
                <a:gd name="connsiteX1" fmla="*/ 2338754 w 2338754"/>
                <a:gd name="connsiteY1" fmla="*/ 17584 h 2667947"/>
                <a:gd name="connsiteX2" fmla="*/ 562708 w 2338754"/>
                <a:gd name="connsiteY2" fmla="*/ 2641571 h 2667947"/>
                <a:gd name="connsiteX3" fmla="*/ 0 w 2338754"/>
                <a:gd name="connsiteY3" fmla="*/ 2667947 h 2667947"/>
                <a:gd name="connsiteX4" fmla="*/ 1679331 w 2338754"/>
                <a:gd name="connsiteY4" fmla="*/ 0 h 2667947"/>
                <a:gd name="connsiteX0" fmla="*/ 1820007 w 2338754"/>
                <a:gd name="connsiteY0" fmla="*/ 0 h 2659154"/>
                <a:gd name="connsiteX1" fmla="*/ 2338754 w 2338754"/>
                <a:gd name="connsiteY1" fmla="*/ 8791 h 2659154"/>
                <a:gd name="connsiteX2" fmla="*/ 562708 w 2338754"/>
                <a:gd name="connsiteY2" fmla="*/ 2632778 h 2659154"/>
                <a:gd name="connsiteX3" fmla="*/ 0 w 2338754"/>
                <a:gd name="connsiteY3" fmla="*/ 2659154 h 2659154"/>
                <a:gd name="connsiteX4" fmla="*/ 1820007 w 2338754"/>
                <a:gd name="connsiteY4" fmla="*/ 0 h 2659154"/>
                <a:gd name="connsiteX0" fmla="*/ 1776046 w 2338754"/>
                <a:gd name="connsiteY0" fmla="*/ 8793 h 2650363"/>
                <a:gd name="connsiteX1" fmla="*/ 2338754 w 2338754"/>
                <a:gd name="connsiteY1" fmla="*/ 0 h 2650363"/>
                <a:gd name="connsiteX2" fmla="*/ 562708 w 2338754"/>
                <a:gd name="connsiteY2" fmla="*/ 2623987 h 2650363"/>
                <a:gd name="connsiteX3" fmla="*/ 0 w 2338754"/>
                <a:gd name="connsiteY3" fmla="*/ 2650363 h 2650363"/>
                <a:gd name="connsiteX4" fmla="*/ 1776046 w 2338754"/>
                <a:gd name="connsiteY4" fmla="*/ 8793 h 2650363"/>
                <a:gd name="connsiteX0" fmla="*/ 1532602 w 2095310"/>
                <a:gd name="connsiteY0" fmla="*/ 8793 h 2623987"/>
                <a:gd name="connsiteX1" fmla="*/ 2095310 w 2095310"/>
                <a:gd name="connsiteY1" fmla="*/ 0 h 2623987"/>
                <a:gd name="connsiteX2" fmla="*/ 319264 w 2095310"/>
                <a:gd name="connsiteY2" fmla="*/ 2623987 h 2623987"/>
                <a:gd name="connsiteX3" fmla="*/ 0 w 2095310"/>
                <a:gd name="connsiteY3" fmla="*/ 2549423 h 2623987"/>
                <a:gd name="connsiteX4" fmla="*/ 1532602 w 2095310"/>
                <a:gd name="connsiteY4" fmla="*/ 8793 h 2623987"/>
                <a:gd name="connsiteX0" fmla="*/ 1776046 w 2338754"/>
                <a:gd name="connsiteY0" fmla="*/ 8793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76046 w 2338754"/>
                <a:gd name="connsiteY4" fmla="*/ 8793 h 2638488"/>
                <a:gd name="connsiteX0" fmla="*/ 1853236 w 2338754"/>
                <a:gd name="connsiteY0" fmla="*/ 68169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853236 w 2338754"/>
                <a:gd name="connsiteY4" fmla="*/ 68169 h 2638488"/>
                <a:gd name="connsiteX0" fmla="*/ 1781984 w 2338754"/>
                <a:gd name="connsiteY0" fmla="*/ 8792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81984 w 2338754"/>
                <a:gd name="connsiteY4" fmla="*/ 8792 h 2638488"/>
                <a:gd name="connsiteX0" fmla="*/ 1776046 w 2338754"/>
                <a:gd name="connsiteY0" fmla="*/ 8792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76046 w 2338754"/>
                <a:gd name="connsiteY4" fmla="*/ 8792 h 2638488"/>
                <a:gd name="connsiteX0" fmla="*/ 1780359 w 2338754"/>
                <a:gd name="connsiteY0" fmla="*/ 4478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80359 w 2338754"/>
                <a:gd name="connsiteY4" fmla="*/ 4478 h 2638488"/>
                <a:gd name="connsiteX0" fmla="*/ 1763106 w 2321501"/>
                <a:gd name="connsiteY0" fmla="*/ 4478 h 2625548"/>
                <a:gd name="connsiteX1" fmla="*/ 2321501 w 2321501"/>
                <a:gd name="connsiteY1" fmla="*/ 0 h 2625548"/>
                <a:gd name="connsiteX2" fmla="*/ 545455 w 2321501"/>
                <a:gd name="connsiteY2" fmla="*/ 2623987 h 2625548"/>
                <a:gd name="connsiteX3" fmla="*/ 0 w 2321501"/>
                <a:gd name="connsiteY3" fmla="*/ 2625548 h 2625548"/>
                <a:gd name="connsiteX4" fmla="*/ 1763106 w 2321501"/>
                <a:gd name="connsiteY4" fmla="*/ 4478 h 2625548"/>
                <a:gd name="connsiteX0" fmla="*/ 1754479 w 2312874"/>
                <a:gd name="connsiteY0" fmla="*/ 4478 h 2623987"/>
                <a:gd name="connsiteX1" fmla="*/ 2312874 w 2312874"/>
                <a:gd name="connsiteY1" fmla="*/ 0 h 2623987"/>
                <a:gd name="connsiteX2" fmla="*/ 536828 w 2312874"/>
                <a:gd name="connsiteY2" fmla="*/ 2623987 h 2623987"/>
                <a:gd name="connsiteX3" fmla="*/ 0 w 2312874"/>
                <a:gd name="connsiteY3" fmla="*/ 2599669 h 2623987"/>
                <a:gd name="connsiteX4" fmla="*/ 1754479 w 2312874"/>
                <a:gd name="connsiteY4" fmla="*/ 4478 h 2623987"/>
                <a:gd name="connsiteX0" fmla="*/ 1773529 w 2331924"/>
                <a:gd name="connsiteY0" fmla="*/ 4478 h 2625069"/>
                <a:gd name="connsiteX1" fmla="*/ 2331924 w 2331924"/>
                <a:gd name="connsiteY1" fmla="*/ 0 h 2625069"/>
                <a:gd name="connsiteX2" fmla="*/ 555878 w 2331924"/>
                <a:gd name="connsiteY2" fmla="*/ 2623987 h 2625069"/>
                <a:gd name="connsiteX3" fmla="*/ 0 w 2331924"/>
                <a:gd name="connsiteY3" fmla="*/ 2625069 h 2625069"/>
                <a:gd name="connsiteX4" fmla="*/ 1773529 w 2331924"/>
                <a:gd name="connsiteY4" fmla="*/ 4478 h 2625069"/>
                <a:gd name="connsiteX0" fmla="*/ 1767179 w 2331924"/>
                <a:gd name="connsiteY0" fmla="*/ 7653 h 2625069"/>
                <a:gd name="connsiteX1" fmla="*/ 2331924 w 2331924"/>
                <a:gd name="connsiteY1" fmla="*/ 0 h 2625069"/>
                <a:gd name="connsiteX2" fmla="*/ 555878 w 2331924"/>
                <a:gd name="connsiteY2" fmla="*/ 2623987 h 2625069"/>
                <a:gd name="connsiteX3" fmla="*/ 0 w 2331924"/>
                <a:gd name="connsiteY3" fmla="*/ 2625069 h 2625069"/>
                <a:gd name="connsiteX4" fmla="*/ 1767179 w 2331924"/>
                <a:gd name="connsiteY4" fmla="*/ 7653 h 2625069"/>
                <a:gd name="connsiteX0" fmla="*/ 1770354 w 2331924"/>
                <a:gd name="connsiteY0" fmla="*/ 4478 h 2625069"/>
                <a:gd name="connsiteX1" fmla="*/ 2331924 w 2331924"/>
                <a:gd name="connsiteY1" fmla="*/ 0 h 2625069"/>
                <a:gd name="connsiteX2" fmla="*/ 555878 w 2331924"/>
                <a:gd name="connsiteY2" fmla="*/ 2623987 h 2625069"/>
                <a:gd name="connsiteX3" fmla="*/ 0 w 2331924"/>
                <a:gd name="connsiteY3" fmla="*/ 2625069 h 2625069"/>
                <a:gd name="connsiteX4" fmla="*/ 1770354 w 2331924"/>
                <a:gd name="connsiteY4" fmla="*/ 4478 h 2625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31924" h="2625069">
                  <a:moveTo>
                    <a:pt x="1770354" y="4478"/>
                  </a:moveTo>
                  <a:lnTo>
                    <a:pt x="2331924" y="0"/>
                  </a:lnTo>
                  <a:lnTo>
                    <a:pt x="555878" y="2623987"/>
                  </a:lnTo>
                  <a:lnTo>
                    <a:pt x="0" y="2625069"/>
                  </a:lnTo>
                  <a:lnTo>
                    <a:pt x="1770354" y="4478"/>
                  </a:lnTo>
                  <a:close/>
                </a:path>
              </a:pathLst>
            </a:custGeom>
            <a:solidFill>
              <a:srgbClr val="456FB3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0" name="ZoneTexte 9">
            <a:extLst>
              <a:ext uri="{FF2B5EF4-FFF2-40B4-BE49-F238E27FC236}">
                <a16:creationId xmlns:a16="http://schemas.microsoft.com/office/drawing/2014/main" id="{38776983-96D2-FC2E-6B9B-BD8D0296454D}"/>
              </a:ext>
            </a:extLst>
          </p:cNvPr>
          <p:cNvSpPr txBox="1"/>
          <p:nvPr/>
        </p:nvSpPr>
        <p:spPr>
          <a:xfrm>
            <a:off x="4178808" y="662342"/>
            <a:ext cx="233389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fr-FR" sz="2000" b="1" dirty="0">
                <a:solidFill>
                  <a:srgbClr val="214762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CARRIÈRES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486128AC-7FAF-25E7-CE21-8B66C20BFD61}"/>
              </a:ext>
            </a:extLst>
          </p:cNvPr>
          <p:cNvSpPr txBox="1"/>
          <p:nvPr/>
        </p:nvSpPr>
        <p:spPr>
          <a:xfrm>
            <a:off x="436880" y="9445875"/>
            <a:ext cx="3663406" cy="1168846"/>
          </a:xfrm>
          <a:prstGeom prst="rect">
            <a:avLst/>
          </a:prstGeom>
          <a:noFill/>
        </p:spPr>
        <p:txBody>
          <a:bodyPr wrap="square" lIns="0" tIns="0" r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fr-FR" sz="1050" b="1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GUYANE</a:t>
            </a:r>
            <a:br>
              <a:rPr lang="fr-FR" sz="1000" b="1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90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12, rue des quais</a:t>
            </a:r>
          </a:p>
          <a:p>
            <a:pPr>
              <a:lnSpc>
                <a:spcPts val="1400"/>
              </a:lnSpc>
            </a:pPr>
            <a:r>
              <a:rPr lang="fr-FR" sz="90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ZI Degrad des Cannes</a:t>
            </a:r>
          </a:p>
          <a:p>
            <a:pPr>
              <a:lnSpc>
                <a:spcPts val="1400"/>
              </a:lnSpc>
              <a:spcAft>
                <a:spcPts val="500"/>
              </a:spcAft>
            </a:pPr>
            <a:r>
              <a:rPr lang="fr-FR" sz="9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97354</a:t>
            </a:r>
            <a:r>
              <a:rPr lang="fr-FR" sz="90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REMIRE MONTJOLY</a:t>
            </a:r>
            <a:br>
              <a:rPr lang="fr-FR" sz="90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90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Tél. : + 594 594 305 896 - info@ttom.fr</a:t>
            </a:r>
          </a:p>
          <a:p>
            <a:pPr>
              <a:lnSpc>
                <a:spcPts val="1400"/>
              </a:lnSpc>
              <a:spcAft>
                <a:spcPts val="500"/>
              </a:spcAft>
            </a:pPr>
            <a:r>
              <a:rPr lang="fr-FR" sz="9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www.ttom.fr</a:t>
            </a:r>
            <a:endParaRPr lang="fr-FR" sz="900" b="1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23F0656C-541D-D110-34E3-EA4B3D6B7E12}"/>
              </a:ext>
            </a:extLst>
          </p:cNvPr>
          <p:cNvSpPr txBox="1"/>
          <p:nvPr/>
        </p:nvSpPr>
        <p:spPr>
          <a:xfrm>
            <a:off x="813169" y="2711332"/>
            <a:ext cx="3749206" cy="825867"/>
          </a:xfrm>
          <a:prstGeom prst="rect">
            <a:avLst/>
          </a:prstGeom>
          <a:noFill/>
        </p:spPr>
        <p:txBody>
          <a:bodyPr wrap="square" lIns="0" tIns="0" rIns="0" rtlCol="0">
            <a:spAutoFit/>
          </a:bodyPr>
          <a:lstStyle/>
          <a:p>
            <a:pPr>
              <a:spcAft>
                <a:spcPts val="500"/>
              </a:spcAft>
            </a:pPr>
            <a:r>
              <a:rPr lang="fr-FR" sz="1050" b="1" dirty="0">
                <a:solidFill>
                  <a:srgbClr val="21476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À PROPOS DE NOUS</a:t>
            </a:r>
            <a:endParaRPr lang="fr-FR" sz="1050" dirty="0">
              <a:solidFill>
                <a:srgbClr val="214762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9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Chef d’orchestre du transport international,</a:t>
            </a:r>
            <a:br>
              <a:rPr lang="fr-FR" sz="9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9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TTOM RDT </a:t>
            </a:r>
            <a:r>
              <a:rPr lang="fr-FR" sz="9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Logistic</a:t>
            </a:r>
            <a:r>
              <a:rPr lang="fr-FR" sz="9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organise la logistique et le transport de marchandises à travers le monde. Chaque jour, nous nous attachons à fournir un service de qualité en plaçant le client au centre de notre activité. 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ACCA722-8F9A-1DE4-37C4-F1CED6D2832B}"/>
              </a:ext>
            </a:extLst>
          </p:cNvPr>
          <p:cNvSpPr/>
          <p:nvPr/>
        </p:nvSpPr>
        <p:spPr>
          <a:xfrm>
            <a:off x="0" y="1332943"/>
            <a:ext cx="6746505" cy="124580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5BCA69F0-C4A5-A839-1E6A-707248D1DF15}"/>
              </a:ext>
            </a:extLst>
          </p:cNvPr>
          <p:cNvSpPr txBox="1"/>
          <p:nvPr/>
        </p:nvSpPr>
        <p:spPr>
          <a:xfrm>
            <a:off x="813170" y="1492740"/>
            <a:ext cx="5933335" cy="230832"/>
          </a:xfrm>
          <a:prstGeom prst="rect">
            <a:avLst/>
          </a:prstGeom>
          <a:noFill/>
        </p:spPr>
        <p:txBody>
          <a:bodyPr wrap="square" lIns="0" tIns="0" rIns="0" rtlCol="0">
            <a:spAutoFit/>
          </a:bodyPr>
          <a:lstStyle/>
          <a:p>
            <a:r>
              <a:rPr lang="fr-FR" sz="1200" b="1" dirty="0">
                <a:solidFill>
                  <a:srgbClr val="21476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NOUS CHERCHONS :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9328463F-B125-7F65-7196-A55B34777A11}"/>
              </a:ext>
            </a:extLst>
          </p:cNvPr>
          <p:cNvSpPr txBox="1"/>
          <p:nvPr/>
        </p:nvSpPr>
        <p:spPr>
          <a:xfrm>
            <a:off x="813170" y="1760555"/>
            <a:ext cx="5933335" cy="377254"/>
          </a:xfrm>
          <a:prstGeom prst="rect">
            <a:avLst/>
          </a:prstGeom>
          <a:noFill/>
        </p:spPr>
        <p:txBody>
          <a:bodyPr wrap="square" lIns="0" tIns="0" rIns="0" bIns="0" rtlCol="0">
            <a:normAutofit/>
          </a:bodyPr>
          <a:lstStyle/>
          <a:p>
            <a:r>
              <a:rPr lang="fr-FR" sz="2000" b="1" spc="-20" dirty="0">
                <a:solidFill>
                  <a:srgbClr val="456FB3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DECLARANT EN DOUANE H/F 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E320BFA-2DF9-F7ED-AE2A-99B7A5FEA526}"/>
              </a:ext>
            </a:extLst>
          </p:cNvPr>
          <p:cNvSpPr/>
          <p:nvPr/>
        </p:nvSpPr>
        <p:spPr>
          <a:xfrm>
            <a:off x="813171" y="2222329"/>
            <a:ext cx="2966668" cy="356418"/>
          </a:xfrm>
          <a:prstGeom prst="rect">
            <a:avLst/>
          </a:prstGeom>
          <a:solidFill>
            <a:srgbClr val="456FB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fr-FR" sz="1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CDI (35h/semaine)</a:t>
            </a:r>
            <a:endParaRPr lang="fr-FR" sz="1200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6439E23-EE3A-76A7-600C-52536EAA6F03}"/>
              </a:ext>
            </a:extLst>
          </p:cNvPr>
          <p:cNvSpPr/>
          <p:nvPr/>
        </p:nvSpPr>
        <p:spPr>
          <a:xfrm>
            <a:off x="3779891" y="2222329"/>
            <a:ext cx="2966668" cy="356418"/>
          </a:xfrm>
          <a:prstGeom prst="rect">
            <a:avLst/>
          </a:prstGeom>
          <a:solidFill>
            <a:srgbClr val="21476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GUYANE </a:t>
            </a: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(973)</a:t>
            </a: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3EE05C98-538E-8259-7D7A-58AA5F732B24}"/>
              </a:ext>
            </a:extLst>
          </p:cNvPr>
          <p:cNvSpPr txBox="1"/>
          <p:nvPr/>
        </p:nvSpPr>
        <p:spPr>
          <a:xfrm>
            <a:off x="4677877" y="2711332"/>
            <a:ext cx="2116753" cy="825867"/>
          </a:xfrm>
          <a:prstGeom prst="rect">
            <a:avLst/>
          </a:prstGeom>
          <a:noFill/>
        </p:spPr>
        <p:txBody>
          <a:bodyPr wrap="square" lIns="0" tIns="0" rIns="0" rtlCol="0">
            <a:spAutoFit/>
          </a:bodyPr>
          <a:lstStyle/>
          <a:p>
            <a:pPr>
              <a:spcAft>
                <a:spcPts val="500"/>
              </a:spcAft>
              <a:buClr>
                <a:srgbClr val="FF6600"/>
              </a:buClr>
            </a:pPr>
            <a:r>
              <a:rPr lang="fr-FR" sz="1050" b="1" dirty="0">
                <a:solidFill>
                  <a:srgbClr val="21476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EN BREF</a:t>
            </a:r>
            <a:endParaRPr lang="fr-FR" sz="1050" dirty="0">
              <a:solidFill>
                <a:srgbClr val="214762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Clr>
                <a:srgbClr val="456FB3"/>
              </a:buClr>
              <a:buFont typeface="Wingdings" pitchFamily="2" charset="2"/>
              <a:buChar char="§"/>
            </a:pPr>
            <a:r>
              <a:rPr lang="fr-FR" sz="9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Entreprise familiale fondée en 1981</a:t>
            </a:r>
          </a:p>
          <a:p>
            <a:pPr marL="171450" indent="-171450">
              <a:buClr>
                <a:srgbClr val="456FB3"/>
              </a:buClr>
              <a:buFont typeface="Wingdings" pitchFamily="2" charset="2"/>
              <a:buChar char="§"/>
            </a:pPr>
            <a:r>
              <a:rPr lang="fr-FR" sz="9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580 collaborateurs</a:t>
            </a:r>
          </a:p>
          <a:p>
            <a:pPr marL="171450" indent="-171450">
              <a:buClr>
                <a:srgbClr val="456FB3"/>
              </a:buClr>
              <a:buFont typeface="Wingdings" pitchFamily="2" charset="2"/>
              <a:buChar char="§"/>
            </a:pPr>
            <a:r>
              <a:rPr lang="fr-FR" sz="9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22 agences dans le monde</a:t>
            </a:r>
          </a:p>
          <a:p>
            <a:pPr marL="171450" indent="-171450">
              <a:buClr>
                <a:srgbClr val="456FB3"/>
              </a:buClr>
              <a:buFont typeface="Wingdings" pitchFamily="2" charset="2"/>
              <a:buChar char="§"/>
            </a:pPr>
            <a:r>
              <a:rPr lang="fr-FR" sz="9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43 ans d’expérience</a:t>
            </a: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357F0EBA-D8F0-4703-676B-295D778887B7}"/>
              </a:ext>
            </a:extLst>
          </p:cNvPr>
          <p:cNvSpPr txBox="1"/>
          <p:nvPr/>
        </p:nvSpPr>
        <p:spPr>
          <a:xfrm>
            <a:off x="813169" y="3607441"/>
            <a:ext cx="5933336" cy="276999"/>
          </a:xfrm>
          <a:prstGeom prst="rect">
            <a:avLst/>
          </a:prstGeom>
          <a:noFill/>
        </p:spPr>
        <p:txBody>
          <a:bodyPr wrap="square" lIns="0" tIns="0" rIns="0" rtlCol="0">
            <a:spAutoFit/>
          </a:bodyPr>
          <a:lstStyle/>
          <a:p>
            <a:pPr>
              <a:spcAft>
                <a:spcPts val="500"/>
              </a:spcAft>
            </a:pPr>
            <a:r>
              <a:rPr lang="fr-FR" sz="1500" b="1" dirty="0">
                <a:solidFill>
                  <a:srgbClr val="456FB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LES MISSIONS DU POSTE 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70119C9C-B189-A745-D0A3-A99EFBA162CA}"/>
              </a:ext>
            </a:extLst>
          </p:cNvPr>
          <p:cNvSpPr/>
          <p:nvPr/>
        </p:nvSpPr>
        <p:spPr>
          <a:xfrm>
            <a:off x="813169" y="5810196"/>
            <a:ext cx="6746506" cy="116960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360000" bIns="180000"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Vous justifiez </a:t>
            </a:r>
            <a:r>
              <a:rPr kumimoji="0" lang="fr-FR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d’une expérience de 2 ans minimum </a:t>
            </a:r>
            <a:r>
              <a:rPr kumimoji="0" lang="fr-FR" sz="9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impérativement dans le secteur du transit maritime.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Vous </a:t>
            </a:r>
            <a:r>
              <a:rPr kumimoji="0" lang="fr-FR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maîtrisez l’environnement et la législation de l’Import/</a:t>
            </a:r>
            <a:r>
              <a:rPr lang="fr-FR" sz="9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Export Maritime et Aérien </a:t>
            </a:r>
            <a:r>
              <a:rPr kumimoji="0" lang="fr-FR" sz="9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ainsi que le groupage des expéditions.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Vous </a:t>
            </a:r>
            <a:r>
              <a:rPr kumimoji="0" lang="fr-FR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manipulez l’informatique avec aisance.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Votre aisance relationnelle et votre sens du contact client sont reconnus par vos pairs. Vous êtes dynamique, réactif(</a:t>
            </a:r>
            <a:r>
              <a:rPr kumimoji="0" lang="fr-FR" sz="9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ve</a:t>
            </a:r>
            <a:r>
              <a:rPr kumimoji="0" lang="fr-FR" sz="9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), polyvalent(e) et organisé(e). </a:t>
            </a:r>
            <a:endParaRPr lang="fr-FR" sz="900" dirty="0"/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E3D06B0E-1514-6A41-7029-53BD655D5109}"/>
              </a:ext>
            </a:extLst>
          </p:cNvPr>
          <p:cNvSpPr txBox="1"/>
          <p:nvPr/>
        </p:nvSpPr>
        <p:spPr>
          <a:xfrm>
            <a:off x="813169" y="5517807"/>
            <a:ext cx="5933336" cy="276999"/>
          </a:xfrm>
          <a:prstGeom prst="rect">
            <a:avLst/>
          </a:prstGeom>
          <a:noFill/>
        </p:spPr>
        <p:txBody>
          <a:bodyPr wrap="square" lIns="0" tIns="0" rIns="0" rtlCol="0">
            <a:spAutoFit/>
          </a:bodyPr>
          <a:lstStyle/>
          <a:p>
            <a:pPr>
              <a:spcAft>
                <a:spcPts val="500"/>
              </a:spcAft>
            </a:pPr>
            <a:r>
              <a:rPr lang="fr-FR" sz="1500" b="1" dirty="0">
                <a:solidFill>
                  <a:srgbClr val="456FB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VOTRE PROFIL 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B1AA6CD8-6536-467F-3DE9-E03E5C1172A9}"/>
              </a:ext>
            </a:extLst>
          </p:cNvPr>
          <p:cNvSpPr/>
          <p:nvPr/>
        </p:nvSpPr>
        <p:spPr>
          <a:xfrm>
            <a:off x="4322188" y="7471326"/>
            <a:ext cx="2704858" cy="11696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0" bIns="180000" rtlCol="0" anchor="ctr"/>
          <a:lstStyle/>
          <a:p>
            <a:pPr marR="0" lvl="0" algn="l" defTabSz="457200" rtl="0" eaLnBrk="1" fontAlgn="auto" latinLnBrk="0" hangingPunct="1">
              <a:spcBef>
                <a:spcPts val="0"/>
              </a:spcBef>
              <a:spcAft>
                <a:spcPts val="200"/>
              </a:spcAft>
              <a:buClr>
                <a:srgbClr val="FF6600"/>
              </a:buClr>
              <a:buSzTx/>
              <a:tabLst/>
              <a:defRPr/>
            </a:pPr>
            <a:r>
              <a:rPr kumimoji="0" lang="fr-FR" sz="1050" b="1" i="0" u="none" strike="noStrike" kern="1200" cap="none" spc="0" normalizeH="0" baseline="0" noProof="0" dirty="0">
                <a:ln>
                  <a:noFill/>
                </a:ln>
                <a:solidFill>
                  <a:srgbClr val="21476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INTÉRESSÉ(E) ? </a:t>
            </a:r>
          </a:p>
          <a:p>
            <a:pPr marR="0" lvl="0" algn="l" defTabSz="457200" rtl="0" eaLnBrk="1" fontAlgn="auto" latinLnBrk="0" hangingPunct="1">
              <a:spcBef>
                <a:spcPts val="0"/>
              </a:spcBef>
              <a:spcAft>
                <a:spcPts val="200"/>
              </a:spcAft>
              <a:buClr>
                <a:srgbClr val="FF6600"/>
              </a:buClr>
              <a:buSzTx/>
              <a:tabLst/>
              <a:defRPr/>
            </a:pPr>
            <a:r>
              <a:rPr kumimoji="0" lang="fr-FR" sz="1050" b="1" i="0" u="none" strike="noStrike" kern="1200" cap="none" spc="0" normalizeH="0" baseline="0" noProof="0" dirty="0">
                <a:ln>
                  <a:noFill/>
                </a:ln>
                <a:solidFill>
                  <a:srgbClr val="21476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N’attendez plus et rejoignez une équipe en plein développement !</a:t>
            </a:r>
            <a:br>
              <a:rPr kumimoji="0" lang="fr-FR" sz="1050" b="1" i="0" u="none" strike="noStrike" kern="1200" cap="none" spc="0" normalizeH="0" baseline="0" noProof="0" dirty="0">
                <a:ln>
                  <a:noFill/>
                </a:ln>
                <a:solidFill>
                  <a:srgbClr val="21476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fr-FR" sz="1050" b="1" i="0" u="none" strike="noStrike" kern="1200" cap="none" spc="0" normalizeH="0" baseline="0" noProof="0" dirty="0">
                <a:ln>
                  <a:noFill/>
                </a:ln>
                <a:solidFill>
                  <a:srgbClr val="21476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Nous attendons votre CV et votre</a:t>
            </a:r>
            <a:br>
              <a:rPr kumimoji="0" lang="fr-FR" sz="1050" b="1" i="0" u="none" strike="noStrike" kern="1200" cap="none" spc="0" normalizeH="0" baseline="0" noProof="0" dirty="0">
                <a:ln>
                  <a:noFill/>
                </a:ln>
                <a:solidFill>
                  <a:srgbClr val="21476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fr-FR" sz="1050" b="1" i="0" u="none" strike="noStrike" kern="1200" cap="none" spc="0" normalizeH="0" baseline="0" noProof="0" dirty="0">
                <a:ln>
                  <a:noFill/>
                </a:ln>
                <a:solidFill>
                  <a:srgbClr val="21476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lettre de motivation à : </a:t>
            </a:r>
          </a:p>
          <a:p>
            <a:pPr marR="0" lvl="0" algn="l" defTabSz="457200" rtl="0" eaLnBrk="1" fontAlgn="auto" latinLnBrk="0" hangingPunct="1">
              <a:spcBef>
                <a:spcPts val="0"/>
              </a:spcBef>
              <a:spcAft>
                <a:spcPts val="200"/>
              </a:spcAft>
              <a:buClr>
                <a:srgbClr val="FF6600"/>
              </a:buClr>
              <a:buSzTx/>
              <a:tabLst/>
              <a:defRPr/>
            </a:pPr>
            <a:r>
              <a:rPr kumimoji="0" lang="fr-FR" sz="1050" b="1" i="0" u="none" strike="noStrike" kern="1200" cap="none" spc="0" normalizeH="0" baseline="0" noProof="0" dirty="0">
                <a:ln>
                  <a:noFill/>
                </a:ln>
                <a:solidFill>
                  <a:srgbClr val="456FB3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ckaczmarski@ttom.fr</a:t>
            </a:r>
            <a:endParaRPr lang="fr-FR" sz="1050" b="1" dirty="0">
              <a:solidFill>
                <a:srgbClr val="456FB3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D4017D9-5B01-0AD2-473E-69D9905CE95F}"/>
              </a:ext>
            </a:extLst>
          </p:cNvPr>
          <p:cNvSpPr/>
          <p:nvPr/>
        </p:nvSpPr>
        <p:spPr>
          <a:xfrm>
            <a:off x="861490" y="7342695"/>
            <a:ext cx="2966670" cy="158856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0" bIns="180000" rtlCol="0" anchor="ctr"/>
          <a:lstStyle/>
          <a:p>
            <a:pPr marL="90000" marR="0" lvl="0" indent="-171450" algn="l" defTabSz="457200" rtl="0" eaLnBrk="1" fontAlgn="auto" latinLnBrk="0" hangingPunct="1">
              <a:spcBef>
                <a:spcPts val="0"/>
              </a:spcBef>
              <a:spcAft>
                <a:spcPts val="200"/>
              </a:spcAft>
              <a:buClr>
                <a:srgbClr val="456FB3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fr-FR" sz="9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Temps plein (35h/semaine)</a:t>
            </a:r>
          </a:p>
          <a:p>
            <a:pPr marL="90000" marR="0" lvl="0" indent="-171450" algn="l" defTabSz="457200" rtl="0" eaLnBrk="1" fontAlgn="auto" latinLnBrk="0" hangingPunct="1">
              <a:spcBef>
                <a:spcPts val="0"/>
              </a:spcBef>
              <a:spcAft>
                <a:spcPts val="200"/>
              </a:spcAft>
              <a:buClr>
                <a:srgbClr val="456FB3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fr-FR" sz="9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13</a:t>
            </a:r>
            <a:r>
              <a:rPr kumimoji="0" lang="fr-FR" sz="950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ème</a:t>
            </a:r>
            <a:r>
              <a:rPr kumimoji="0" lang="fr-FR" sz="9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mois</a:t>
            </a:r>
          </a:p>
          <a:p>
            <a:pPr marL="90000" marR="0" lvl="0" indent="-171450" algn="l" defTabSz="457200" rtl="0" eaLnBrk="1" fontAlgn="auto" latinLnBrk="0" hangingPunct="1">
              <a:spcBef>
                <a:spcPts val="0"/>
              </a:spcBef>
              <a:spcAft>
                <a:spcPts val="200"/>
              </a:spcAft>
              <a:buClr>
                <a:srgbClr val="456FB3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fr-FR" sz="9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Tickets Restaurants</a:t>
            </a:r>
          </a:p>
          <a:p>
            <a:pPr marL="90000" marR="0" lvl="0" indent="-171450" algn="l" defTabSz="457200" rtl="0" eaLnBrk="1" fontAlgn="auto" latinLnBrk="0" hangingPunct="1">
              <a:spcBef>
                <a:spcPts val="0"/>
              </a:spcBef>
              <a:spcAft>
                <a:spcPts val="200"/>
              </a:spcAft>
              <a:buClr>
                <a:srgbClr val="456FB3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fr-FR" sz="9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Mutuelle/Prévoyance</a:t>
            </a:r>
          </a:p>
          <a:p>
            <a:pPr marL="90000" marR="0" lvl="0" indent="-171450" algn="l" defTabSz="457200" rtl="0" eaLnBrk="1" fontAlgn="auto" latinLnBrk="0" hangingPunct="1">
              <a:spcBef>
                <a:spcPts val="0"/>
              </a:spcBef>
              <a:spcAft>
                <a:spcPts val="200"/>
              </a:spcAft>
              <a:buClr>
                <a:srgbClr val="456FB3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fr-FR" sz="9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Participation aux bénéfices</a:t>
            </a:r>
          </a:p>
          <a:p>
            <a:pPr marL="166688" marR="0" lvl="0" indent="-166688" algn="l" defTabSz="457200" rtl="0" eaLnBrk="1" fontAlgn="auto" latinLnBrk="0" hangingPunct="1">
              <a:spcBef>
                <a:spcPts val="0"/>
              </a:spcBef>
              <a:spcAft>
                <a:spcPts val="200"/>
              </a:spcAft>
              <a:buClr>
                <a:srgbClr val="456FB3"/>
              </a:buClr>
              <a:buSzTx/>
              <a:buFont typeface="Wingdings" pitchFamily="2" charset="2"/>
              <a:buChar char="§"/>
              <a:defRPr/>
            </a:pPr>
            <a:r>
              <a:rPr kumimoji="0" lang="fr-FR" sz="9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Possibilités d’évolution en France et à l’international vers différents métiers et filiales du groupe.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7E454596-BD64-4E69-4E30-22C27B19B80F}"/>
              </a:ext>
            </a:extLst>
          </p:cNvPr>
          <p:cNvSpPr txBox="1"/>
          <p:nvPr/>
        </p:nvSpPr>
        <p:spPr>
          <a:xfrm>
            <a:off x="813169" y="7065696"/>
            <a:ext cx="3228479" cy="276999"/>
          </a:xfrm>
          <a:prstGeom prst="rect">
            <a:avLst/>
          </a:prstGeom>
          <a:noFill/>
        </p:spPr>
        <p:txBody>
          <a:bodyPr wrap="square" lIns="0" tIns="0" rIns="0" rtlCol="0">
            <a:spAutoFit/>
          </a:bodyPr>
          <a:lstStyle/>
          <a:p>
            <a:pPr>
              <a:spcAft>
                <a:spcPts val="500"/>
              </a:spcAft>
            </a:pPr>
            <a:r>
              <a:rPr lang="fr-FR" sz="1500" b="1" dirty="0">
                <a:solidFill>
                  <a:srgbClr val="456FB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CONTRAT ET RÉMUNÉRATION </a:t>
            </a:r>
          </a:p>
        </p:txBody>
      </p:sp>
    </p:spTree>
    <p:extLst>
      <p:ext uri="{BB962C8B-B14F-4D97-AF65-F5344CB8AC3E}">
        <p14:creationId xmlns:p14="http://schemas.microsoft.com/office/powerpoint/2010/main" val="253042423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3A5606F2DE19041B562EE14614E6560" ma:contentTypeVersion="13" ma:contentTypeDescription="Crée un document." ma:contentTypeScope="" ma:versionID="bceec37da0c5c8e9066f2ba5398b393d">
  <xsd:schema xmlns:xsd="http://www.w3.org/2001/XMLSchema" xmlns:xs="http://www.w3.org/2001/XMLSchema" xmlns:p="http://schemas.microsoft.com/office/2006/metadata/properties" xmlns:ns2="0cc1645a-d175-4966-98c3-8dd0c3e56cc2" xmlns:ns3="68f313e5-952c-4e6f-aa6e-59024b8fc818" targetNamespace="http://schemas.microsoft.com/office/2006/metadata/properties" ma:root="true" ma:fieldsID="4bc8264636e30725b6d6b806d660e22c" ns2:_="" ns3:_="">
    <xsd:import namespace="0cc1645a-d175-4966-98c3-8dd0c3e56cc2"/>
    <xsd:import namespace="68f313e5-952c-4e6f-aa6e-59024b8fc818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c1645a-d175-4966-98c3-8dd0c3e56cc2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Balises d’images" ma:readOnly="false" ma:fieldId="{5cf76f15-5ced-4ddc-b409-7134ff3c332f}" ma:taxonomyMulti="true" ma:sspId="e9d5236e-82e8-430a-aa79-547e7a41fc9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f313e5-952c-4e6f-aa6e-59024b8fc818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f6e0d5ec-15a5-4043-be9e-1fd751e0193b}" ma:internalName="TaxCatchAll" ma:showField="CatchAllData" ma:web="68f313e5-952c-4e6f-aa6e-59024b8fc81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8f313e5-952c-4e6f-aa6e-59024b8fc818" xsi:nil="true"/>
    <lcf76f155ced4ddcb4097134ff3c332f xmlns="0cc1645a-d175-4966-98c3-8dd0c3e56cc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ED3CDBF-9A5B-43D1-899A-953A35AFB4D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cc1645a-d175-4966-98c3-8dd0c3e56cc2"/>
    <ds:schemaRef ds:uri="68f313e5-952c-4e6f-aa6e-59024b8fc81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937E3EA-5617-4D64-A312-E71C067B5F5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66C4C14-E617-43BA-A42F-C6700E263203}">
  <ds:schemaRefs>
    <ds:schemaRef ds:uri="http://schemas.microsoft.com/office/2006/metadata/properties"/>
    <ds:schemaRef ds:uri="http://schemas.microsoft.com/office/infopath/2007/PartnerControls"/>
    <ds:schemaRef ds:uri="68f313e5-952c-4e6f-aa6e-59024b8fc818"/>
    <ds:schemaRef ds:uri="0cc1645a-d175-4966-98c3-8dd0c3e56cc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162</TotalTime>
  <Words>385</Words>
  <Application>Microsoft Office PowerPoint</Application>
  <PresentationFormat>Personnalisé</PresentationFormat>
  <Paragraphs>40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Wingdings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Philippe BINDA</dc:creator>
  <cp:lastModifiedBy>Claire KACZMARSKI</cp:lastModifiedBy>
  <cp:revision>20</cp:revision>
  <dcterms:created xsi:type="dcterms:W3CDTF">2024-09-20T09:02:42Z</dcterms:created>
  <dcterms:modified xsi:type="dcterms:W3CDTF">2025-03-18T11:05:06Z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0x01010013A5606F2DE19041B562EE14614E6560</vt:lpwstr>
  </property>
  <property fmtid="{D5CDD505-2E9C-101B-9397-08002B2CF9AE}" pid="3" name="MediaServiceImageTags">
    <vt:lpwstr/>
  </property>
</Properties>
</file>